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66" r:id="rId4"/>
    <p:sldId id="268" r:id="rId5"/>
    <p:sldId id="269" r:id="rId6"/>
    <p:sldId id="270" r:id="rId7"/>
    <p:sldId id="271" r:id="rId8"/>
    <p:sldId id="264" r:id="rId9"/>
    <p:sldId id="272" r:id="rId10"/>
    <p:sldId id="273" r:id="rId11"/>
    <p:sldId id="274" r:id="rId12"/>
    <p:sldId id="275" r:id="rId13"/>
    <p:sldId id="258" r:id="rId14"/>
    <p:sldId id="267" r:id="rId15"/>
    <p:sldId id="265" r:id="rId16"/>
    <p:sldId id="260" r:id="rId17"/>
    <p:sldId id="26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50" d="100"/>
          <a:sy n="50" d="100"/>
        </p:scale>
        <p:origin x="60" y="5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5607" name="Picture 7" descr="titleslideim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5602" name="Rectangle 2"/>
          <p:cNvSpPr>
            <a:spLocks noGrp="1" noChangeArrowheads="1"/>
          </p:cNvSpPr>
          <p:nvPr>
            <p:ph type="ctrTitle"/>
          </p:nvPr>
        </p:nvSpPr>
        <p:spPr>
          <a:xfrm>
            <a:off x="685800" y="2819400"/>
            <a:ext cx="7772400" cy="2057400"/>
          </a:xfrm>
        </p:spPr>
        <p:txBody>
          <a:bodyPr/>
          <a:lstStyle>
            <a:lvl1pPr algn="ctr">
              <a:defRPr sz="4800"/>
            </a:lvl1pPr>
          </a:lstStyle>
          <a:p>
            <a:pPr lvl="0"/>
            <a:r>
              <a:rPr lang="en-US" altLang="id-ID" noProof="0" smtClean="0"/>
              <a:t>Click to edit Master title style</a:t>
            </a:r>
          </a:p>
        </p:txBody>
      </p:sp>
      <p:sp>
        <p:nvSpPr>
          <p:cNvPr id="25603" name="Rectangle 3"/>
          <p:cNvSpPr>
            <a:spLocks noGrp="1" noChangeArrowheads="1"/>
          </p:cNvSpPr>
          <p:nvPr>
            <p:ph type="subTitle" idx="1"/>
          </p:nvPr>
        </p:nvSpPr>
        <p:spPr>
          <a:xfrm>
            <a:off x="1219200" y="381000"/>
            <a:ext cx="6400800" cy="914400"/>
          </a:xfrm>
        </p:spPr>
        <p:txBody>
          <a:bodyPr/>
          <a:lstStyle>
            <a:lvl1pPr marL="0" indent="0" algn="ctr">
              <a:buFontTx/>
              <a:buNone/>
              <a:defRPr sz="2400"/>
            </a:lvl1pPr>
          </a:lstStyle>
          <a:p>
            <a:pPr lvl="0"/>
            <a:r>
              <a:rPr lang="en-US" altLang="id-ID" noProof="0" smtClean="0"/>
              <a:t>Click to edit Master subtitle style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dissolve">
                                      <p:cBhvr>
                                        <p:cTn id="7" dur="500"/>
                                        <p:tgtEl>
                                          <p:spTgt spid="2560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5603">
                                            <p:txEl>
                                              <p:pRg st="0" end="0"/>
                                            </p:txEl>
                                          </p:spTgt>
                                        </p:tgtEl>
                                        <p:attrNameLst>
                                          <p:attrName>style.visibility</p:attrName>
                                        </p:attrNameLst>
                                      </p:cBhvr>
                                      <p:to>
                                        <p:strVal val="visible"/>
                                      </p:to>
                                    </p:set>
                                    <p:animEffect transition="in" filter="dissolve">
                                      <p:cBhvr>
                                        <p:cTn id="11" dur="5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utoUpdateAnimBg="0"/>
      <p:bldP spid="25603" grpId="0" build="p" autoUpdateAnimBg="0" advAuto="0">
        <p:tmplLst>
          <p:tmpl lvl="1">
            <p:tnLst>
              <p:par>
                <p:cTn presetID="9" presetClass="entr" presetSubtype="0" fill="hold" nodeType="afterEffect">
                  <p:stCondLst>
                    <p:cond delay="0"/>
                  </p:stCondLst>
                  <p:childTnLst>
                    <p:set>
                      <p:cBhvr>
                        <p:cTn dur="1" fill="hold">
                          <p:stCondLst>
                            <p:cond delay="0"/>
                          </p:stCondLst>
                        </p:cTn>
                        <p:tgtEl>
                          <p:spTgt spid="25603"/>
                        </p:tgtEl>
                        <p:attrNameLst>
                          <p:attrName>style.visibility</p:attrName>
                        </p:attrNameLst>
                      </p:cBhvr>
                      <p:to>
                        <p:strVal val="visible"/>
                      </p:to>
                    </p:set>
                    <p:animEffect transition="in" filter="dissolve">
                      <p:cBhvr>
                        <p:cTn dur="500"/>
                        <p:tgtEl>
                          <p:spTgt spid="25603"/>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456E8DD5-D986-4998-B0F3-EB89B1BBCB01}" type="slidenum">
              <a:rPr lang="en-US" altLang="id-ID"/>
              <a:pPr/>
              <a:t>‹#›</a:t>
            </a:fld>
            <a:endParaRPr lang="en-US" altLang="id-ID"/>
          </a:p>
        </p:txBody>
      </p:sp>
    </p:spTree>
    <p:extLst>
      <p:ext uri="{BB962C8B-B14F-4D97-AF65-F5344CB8AC3E}">
        <p14:creationId xmlns:p14="http://schemas.microsoft.com/office/powerpoint/2010/main" val="139254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586740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76200"/>
            <a:ext cx="6019800" cy="5867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EB4EBACB-6379-49AA-B0A5-B9DC4182AAFD}" type="slidenum">
              <a:rPr lang="en-US" altLang="id-ID"/>
              <a:pPr/>
              <a:t>‹#›</a:t>
            </a:fld>
            <a:endParaRPr lang="en-US" altLang="id-ID"/>
          </a:p>
        </p:txBody>
      </p:sp>
    </p:spTree>
    <p:extLst>
      <p:ext uri="{BB962C8B-B14F-4D97-AF65-F5344CB8AC3E}">
        <p14:creationId xmlns:p14="http://schemas.microsoft.com/office/powerpoint/2010/main" val="2044511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219200"/>
            <a:ext cx="8229600" cy="2286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57200" y="3657600"/>
            <a:ext cx="8229600" cy="2286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id-ID"/>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id-ID"/>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666A2F2B-D6E9-438A-905D-04BB62E9BBE0}" type="slidenum">
              <a:rPr lang="en-US" altLang="id-ID"/>
              <a:pPr/>
              <a:t>‹#›</a:t>
            </a:fld>
            <a:endParaRPr lang="en-US" altLang="id-ID"/>
          </a:p>
        </p:txBody>
      </p:sp>
    </p:spTree>
    <p:extLst>
      <p:ext uri="{BB962C8B-B14F-4D97-AF65-F5344CB8AC3E}">
        <p14:creationId xmlns:p14="http://schemas.microsoft.com/office/powerpoint/2010/main" val="3467593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219200"/>
            <a:ext cx="4038600" cy="4724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Online Image Placeholder 3"/>
          <p:cNvSpPr>
            <a:spLocks noGrp="1"/>
          </p:cNvSpPr>
          <p:nvPr>
            <p:ph type="clipArt" sz="half" idx="2"/>
          </p:nvPr>
        </p:nvSpPr>
        <p:spPr>
          <a:xfrm>
            <a:off x="4648200" y="1219200"/>
            <a:ext cx="4038600" cy="4724400"/>
          </a:xfrm>
        </p:spPr>
        <p:txBody>
          <a:bodyPr/>
          <a:lstStyle/>
          <a:p>
            <a:r>
              <a:rPr lang="en-US" smtClean="0"/>
              <a:t>Click icon to add online image</a:t>
            </a:r>
            <a:endParaRPr lang="id-ID"/>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id-ID"/>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id-ID"/>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36E136E2-991B-4DD4-9301-5C8E738C0700}" type="slidenum">
              <a:rPr lang="en-US" altLang="id-ID"/>
              <a:pPr/>
              <a:t>‹#›</a:t>
            </a:fld>
            <a:endParaRPr lang="en-US" altLang="id-ID"/>
          </a:p>
        </p:txBody>
      </p:sp>
    </p:spTree>
    <p:extLst>
      <p:ext uri="{BB962C8B-B14F-4D97-AF65-F5344CB8AC3E}">
        <p14:creationId xmlns:p14="http://schemas.microsoft.com/office/powerpoint/2010/main" val="1721097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84F07408-6135-4757-A43D-68B4DECC82A4}" type="slidenum">
              <a:rPr lang="en-US" altLang="id-ID"/>
              <a:pPr/>
              <a:t>‹#›</a:t>
            </a:fld>
            <a:endParaRPr lang="en-US" altLang="id-ID"/>
          </a:p>
        </p:txBody>
      </p:sp>
    </p:spTree>
    <p:extLst>
      <p:ext uri="{BB962C8B-B14F-4D97-AF65-F5344CB8AC3E}">
        <p14:creationId xmlns:p14="http://schemas.microsoft.com/office/powerpoint/2010/main" val="3840474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US" altLang="id-ID"/>
          </a:p>
        </p:txBody>
      </p:sp>
      <p:sp>
        <p:nvSpPr>
          <p:cNvPr id="5" name="Footer Placeholder 4"/>
          <p:cNvSpPr>
            <a:spLocks noGrp="1"/>
          </p:cNvSpPr>
          <p:nvPr>
            <p:ph type="ftr" sz="quarter" idx="11"/>
          </p:nvPr>
        </p:nvSpPr>
        <p:spPr/>
        <p:txBody>
          <a:bodyPr/>
          <a:lstStyle>
            <a:lvl1pPr>
              <a:defRPr/>
            </a:lvl1pPr>
          </a:lstStyle>
          <a:p>
            <a:endParaRPr lang="en-US" altLang="id-ID"/>
          </a:p>
        </p:txBody>
      </p:sp>
      <p:sp>
        <p:nvSpPr>
          <p:cNvPr id="6" name="Slide Number Placeholder 5"/>
          <p:cNvSpPr>
            <a:spLocks noGrp="1"/>
          </p:cNvSpPr>
          <p:nvPr>
            <p:ph type="sldNum" sz="quarter" idx="12"/>
          </p:nvPr>
        </p:nvSpPr>
        <p:spPr/>
        <p:txBody>
          <a:bodyPr/>
          <a:lstStyle>
            <a:lvl1pPr>
              <a:defRPr/>
            </a:lvl1pPr>
          </a:lstStyle>
          <a:p>
            <a:fld id="{2CFF0BB8-900C-4657-B75C-B7EF08D6AB03}" type="slidenum">
              <a:rPr lang="en-US" altLang="id-ID"/>
              <a:pPr/>
              <a:t>‹#›</a:t>
            </a:fld>
            <a:endParaRPr lang="en-US" altLang="id-ID"/>
          </a:p>
        </p:txBody>
      </p:sp>
    </p:spTree>
    <p:extLst>
      <p:ext uri="{BB962C8B-B14F-4D97-AF65-F5344CB8AC3E}">
        <p14:creationId xmlns:p14="http://schemas.microsoft.com/office/powerpoint/2010/main" val="3876315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219200"/>
            <a:ext cx="4038600" cy="4724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219200"/>
            <a:ext cx="4038600" cy="4724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endParaRPr lang="en-US" altLang="id-ID"/>
          </a:p>
        </p:txBody>
      </p:sp>
      <p:sp>
        <p:nvSpPr>
          <p:cNvPr id="6" name="Footer Placeholder 5"/>
          <p:cNvSpPr>
            <a:spLocks noGrp="1"/>
          </p:cNvSpPr>
          <p:nvPr>
            <p:ph type="ftr" sz="quarter" idx="11"/>
          </p:nvPr>
        </p:nvSpPr>
        <p:spPr/>
        <p:txBody>
          <a:bodyPr/>
          <a:lstStyle>
            <a:lvl1pPr>
              <a:defRPr/>
            </a:lvl1pPr>
          </a:lstStyle>
          <a:p>
            <a:endParaRPr lang="en-US" altLang="id-ID"/>
          </a:p>
        </p:txBody>
      </p:sp>
      <p:sp>
        <p:nvSpPr>
          <p:cNvPr id="7" name="Slide Number Placeholder 6"/>
          <p:cNvSpPr>
            <a:spLocks noGrp="1"/>
          </p:cNvSpPr>
          <p:nvPr>
            <p:ph type="sldNum" sz="quarter" idx="12"/>
          </p:nvPr>
        </p:nvSpPr>
        <p:spPr/>
        <p:txBody>
          <a:bodyPr/>
          <a:lstStyle>
            <a:lvl1pPr>
              <a:defRPr/>
            </a:lvl1pPr>
          </a:lstStyle>
          <a:p>
            <a:fld id="{01A45C3F-609B-44E2-A411-8F2A4AC8A9EF}" type="slidenum">
              <a:rPr lang="en-US" altLang="id-ID"/>
              <a:pPr/>
              <a:t>‹#›</a:t>
            </a:fld>
            <a:endParaRPr lang="en-US" altLang="id-ID"/>
          </a:p>
        </p:txBody>
      </p:sp>
    </p:spTree>
    <p:extLst>
      <p:ext uri="{BB962C8B-B14F-4D97-AF65-F5344CB8AC3E}">
        <p14:creationId xmlns:p14="http://schemas.microsoft.com/office/powerpoint/2010/main" val="3761192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endParaRPr lang="en-US" altLang="id-ID"/>
          </a:p>
        </p:txBody>
      </p:sp>
      <p:sp>
        <p:nvSpPr>
          <p:cNvPr id="8" name="Footer Placeholder 7"/>
          <p:cNvSpPr>
            <a:spLocks noGrp="1"/>
          </p:cNvSpPr>
          <p:nvPr>
            <p:ph type="ftr" sz="quarter" idx="11"/>
          </p:nvPr>
        </p:nvSpPr>
        <p:spPr/>
        <p:txBody>
          <a:bodyPr/>
          <a:lstStyle>
            <a:lvl1pPr>
              <a:defRPr/>
            </a:lvl1pPr>
          </a:lstStyle>
          <a:p>
            <a:endParaRPr lang="en-US" altLang="id-ID"/>
          </a:p>
        </p:txBody>
      </p:sp>
      <p:sp>
        <p:nvSpPr>
          <p:cNvPr id="9" name="Slide Number Placeholder 8"/>
          <p:cNvSpPr>
            <a:spLocks noGrp="1"/>
          </p:cNvSpPr>
          <p:nvPr>
            <p:ph type="sldNum" sz="quarter" idx="12"/>
          </p:nvPr>
        </p:nvSpPr>
        <p:spPr/>
        <p:txBody>
          <a:bodyPr/>
          <a:lstStyle>
            <a:lvl1pPr>
              <a:defRPr/>
            </a:lvl1pPr>
          </a:lstStyle>
          <a:p>
            <a:fld id="{127F0543-4CF9-4DCE-BCE0-B7835EEE8059}" type="slidenum">
              <a:rPr lang="en-US" altLang="id-ID"/>
              <a:pPr/>
              <a:t>‹#›</a:t>
            </a:fld>
            <a:endParaRPr lang="en-US" altLang="id-ID"/>
          </a:p>
        </p:txBody>
      </p:sp>
    </p:spTree>
    <p:extLst>
      <p:ext uri="{BB962C8B-B14F-4D97-AF65-F5344CB8AC3E}">
        <p14:creationId xmlns:p14="http://schemas.microsoft.com/office/powerpoint/2010/main" val="217173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endParaRPr lang="en-US" altLang="id-ID"/>
          </a:p>
        </p:txBody>
      </p:sp>
      <p:sp>
        <p:nvSpPr>
          <p:cNvPr id="4" name="Footer Placeholder 3"/>
          <p:cNvSpPr>
            <a:spLocks noGrp="1"/>
          </p:cNvSpPr>
          <p:nvPr>
            <p:ph type="ftr" sz="quarter" idx="11"/>
          </p:nvPr>
        </p:nvSpPr>
        <p:spPr/>
        <p:txBody>
          <a:bodyPr/>
          <a:lstStyle>
            <a:lvl1pPr>
              <a:defRPr/>
            </a:lvl1pPr>
          </a:lstStyle>
          <a:p>
            <a:endParaRPr lang="en-US" altLang="id-ID"/>
          </a:p>
        </p:txBody>
      </p:sp>
      <p:sp>
        <p:nvSpPr>
          <p:cNvPr id="5" name="Slide Number Placeholder 4"/>
          <p:cNvSpPr>
            <a:spLocks noGrp="1"/>
          </p:cNvSpPr>
          <p:nvPr>
            <p:ph type="sldNum" sz="quarter" idx="12"/>
          </p:nvPr>
        </p:nvSpPr>
        <p:spPr/>
        <p:txBody>
          <a:bodyPr/>
          <a:lstStyle>
            <a:lvl1pPr>
              <a:defRPr/>
            </a:lvl1pPr>
          </a:lstStyle>
          <a:p>
            <a:fld id="{52C9F746-D527-45A0-9EB2-C066F7A0517C}" type="slidenum">
              <a:rPr lang="en-US" altLang="id-ID"/>
              <a:pPr/>
              <a:t>‹#›</a:t>
            </a:fld>
            <a:endParaRPr lang="en-US" altLang="id-ID"/>
          </a:p>
        </p:txBody>
      </p:sp>
    </p:spTree>
    <p:extLst>
      <p:ext uri="{BB962C8B-B14F-4D97-AF65-F5344CB8AC3E}">
        <p14:creationId xmlns:p14="http://schemas.microsoft.com/office/powerpoint/2010/main" val="3404619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id-ID"/>
          </a:p>
        </p:txBody>
      </p:sp>
      <p:sp>
        <p:nvSpPr>
          <p:cNvPr id="3" name="Footer Placeholder 2"/>
          <p:cNvSpPr>
            <a:spLocks noGrp="1"/>
          </p:cNvSpPr>
          <p:nvPr>
            <p:ph type="ftr" sz="quarter" idx="11"/>
          </p:nvPr>
        </p:nvSpPr>
        <p:spPr/>
        <p:txBody>
          <a:bodyPr/>
          <a:lstStyle>
            <a:lvl1pPr>
              <a:defRPr/>
            </a:lvl1pPr>
          </a:lstStyle>
          <a:p>
            <a:endParaRPr lang="en-US" altLang="id-ID"/>
          </a:p>
        </p:txBody>
      </p:sp>
      <p:sp>
        <p:nvSpPr>
          <p:cNvPr id="4" name="Slide Number Placeholder 3"/>
          <p:cNvSpPr>
            <a:spLocks noGrp="1"/>
          </p:cNvSpPr>
          <p:nvPr>
            <p:ph type="sldNum" sz="quarter" idx="12"/>
          </p:nvPr>
        </p:nvSpPr>
        <p:spPr/>
        <p:txBody>
          <a:bodyPr/>
          <a:lstStyle>
            <a:lvl1pPr>
              <a:defRPr/>
            </a:lvl1pPr>
          </a:lstStyle>
          <a:p>
            <a:fld id="{9F27EC24-99D3-4776-A609-2C04350B4C05}" type="slidenum">
              <a:rPr lang="en-US" altLang="id-ID"/>
              <a:pPr/>
              <a:t>‹#›</a:t>
            </a:fld>
            <a:endParaRPr lang="en-US" altLang="id-ID"/>
          </a:p>
        </p:txBody>
      </p:sp>
    </p:spTree>
    <p:extLst>
      <p:ext uri="{BB962C8B-B14F-4D97-AF65-F5344CB8AC3E}">
        <p14:creationId xmlns:p14="http://schemas.microsoft.com/office/powerpoint/2010/main" val="607351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id-ID"/>
          </a:p>
        </p:txBody>
      </p:sp>
      <p:sp>
        <p:nvSpPr>
          <p:cNvPr id="6" name="Footer Placeholder 5"/>
          <p:cNvSpPr>
            <a:spLocks noGrp="1"/>
          </p:cNvSpPr>
          <p:nvPr>
            <p:ph type="ftr" sz="quarter" idx="11"/>
          </p:nvPr>
        </p:nvSpPr>
        <p:spPr/>
        <p:txBody>
          <a:bodyPr/>
          <a:lstStyle>
            <a:lvl1pPr>
              <a:defRPr/>
            </a:lvl1pPr>
          </a:lstStyle>
          <a:p>
            <a:endParaRPr lang="en-US" altLang="id-ID"/>
          </a:p>
        </p:txBody>
      </p:sp>
      <p:sp>
        <p:nvSpPr>
          <p:cNvPr id="7" name="Slide Number Placeholder 6"/>
          <p:cNvSpPr>
            <a:spLocks noGrp="1"/>
          </p:cNvSpPr>
          <p:nvPr>
            <p:ph type="sldNum" sz="quarter" idx="12"/>
          </p:nvPr>
        </p:nvSpPr>
        <p:spPr/>
        <p:txBody>
          <a:bodyPr/>
          <a:lstStyle>
            <a:lvl1pPr>
              <a:defRPr/>
            </a:lvl1pPr>
          </a:lstStyle>
          <a:p>
            <a:fld id="{26639149-5D35-4AD3-9239-74322B28DA4D}" type="slidenum">
              <a:rPr lang="en-US" altLang="id-ID"/>
              <a:pPr/>
              <a:t>‹#›</a:t>
            </a:fld>
            <a:endParaRPr lang="en-US" altLang="id-ID"/>
          </a:p>
        </p:txBody>
      </p:sp>
    </p:spTree>
    <p:extLst>
      <p:ext uri="{BB962C8B-B14F-4D97-AF65-F5344CB8AC3E}">
        <p14:creationId xmlns:p14="http://schemas.microsoft.com/office/powerpoint/2010/main" val="284405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id-ID"/>
          </a:p>
        </p:txBody>
      </p:sp>
      <p:sp>
        <p:nvSpPr>
          <p:cNvPr id="6" name="Footer Placeholder 5"/>
          <p:cNvSpPr>
            <a:spLocks noGrp="1"/>
          </p:cNvSpPr>
          <p:nvPr>
            <p:ph type="ftr" sz="quarter" idx="11"/>
          </p:nvPr>
        </p:nvSpPr>
        <p:spPr/>
        <p:txBody>
          <a:bodyPr/>
          <a:lstStyle>
            <a:lvl1pPr>
              <a:defRPr/>
            </a:lvl1pPr>
          </a:lstStyle>
          <a:p>
            <a:endParaRPr lang="en-US" altLang="id-ID"/>
          </a:p>
        </p:txBody>
      </p:sp>
      <p:sp>
        <p:nvSpPr>
          <p:cNvPr id="7" name="Slide Number Placeholder 6"/>
          <p:cNvSpPr>
            <a:spLocks noGrp="1"/>
          </p:cNvSpPr>
          <p:nvPr>
            <p:ph type="sldNum" sz="quarter" idx="12"/>
          </p:nvPr>
        </p:nvSpPr>
        <p:spPr/>
        <p:txBody>
          <a:bodyPr/>
          <a:lstStyle>
            <a:lvl1pPr>
              <a:defRPr/>
            </a:lvl1pPr>
          </a:lstStyle>
          <a:p>
            <a:fld id="{97D11859-0B9C-40EA-9F0E-807575490C42}" type="slidenum">
              <a:rPr lang="en-US" altLang="id-ID"/>
              <a:pPr/>
              <a:t>‹#›</a:t>
            </a:fld>
            <a:endParaRPr lang="en-US" altLang="id-ID"/>
          </a:p>
        </p:txBody>
      </p:sp>
    </p:spTree>
    <p:extLst>
      <p:ext uri="{BB962C8B-B14F-4D97-AF65-F5344CB8AC3E}">
        <p14:creationId xmlns:p14="http://schemas.microsoft.com/office/powerpoint/2010/main" val="366719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4583" name="Picture 7" descr="2ndslideimage"/>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4578" name="Rectangle 2"/>
          <p:cNvSpPr>
            <a:spLocks noGrp="1" noChangeArrowheads="1"/>
          </p:cNvSpPr>
          <p:nvPr>
            <p:ph type="title"/>
          </p:nvPr>
        </p:nvSpPr>
        <p:spPr bwMode="auto">
          <a:xfrm>
            <a:off x="457200" y="76200"/>
            <a:ext cx="678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id-ID" smtClean="0"/>
              <a:t>Click to edit Master title style</a:t>
            </a:r>
          </a:p>
        </p:txBody>
      </p:sp>
      <p:sp>
        <p:nvSpPr>
          <p:cNvPr id="24579" name="Rectangle 3"/>
          <p:cNvSpPr>
            <a:spLocks noGrp="1" noChangeArrowheads="1"/>
          </p:cNvSpPr>
          <p:nvPr>
            <p:ph type="body" idx="1"/>
          </p:nvPr>
        </p:nvSpPr>
        <p:spPr bwMode="auto">
          <a:xfrm>
            <a:off x="457200" y="12192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id-ID" smtClean="0"/>
              <a:t>Edit Master text styles</a:t>
            </a:r>
          </a:p>
          <a:p>
            <a:pPr lvl="1"/>
            <a:r>
              <a:rPr lang="en-US" altLang="id-ID" smtClean="0"/>
              <a:t>Second level</a:t>
            </a:r>
          </a:p>
          <a:p>
            <a:pPr lvl="2"/>
            <a:r>
              <a:rPr lang="en-US" altLang="id-ID" smtClean="0"/>
              <a:t>Third level</a:t>
            </a:r>
          </a:p>
          <a:p>
            <a:pPr lvl="3"/>
            <a:r>
              <a:rPr lang="en-US" altLang="id-ID" smtClean="0"/>
              <a:t>Fourth level</a:t>
            </a:r>
          </a:p>
          <a:p>
            <a:pPr lvl="4"/>
            <a:r>
              <a:rPr lang="en-US" altLang="id-ID" smtClean="0"/>
              <a:t>Fifth level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1" sz="1400">
                <a:latin typeface="Times New Roman" panose="02020603050405020304" pitchFamily="18" charset="0"/>
              </a:defRPr>
            </a:lvl1pPr>
          </a:lstStyle>
          <a:p>
            <a:endParaRPr lang="en-US" altLang="id-ID"/>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1" sz="1400">
                <a:latin typeface="Times New Roman" panose="02020603050405020304" pitchFamily="18" charset="0"/>
              </a:defRPr>
            </a:lvl1pPr>
          </a:lstStyle>
          <a:p>
            <a:endParaRPr lang="en-US" altLang="id-ID"/>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400">
                <a:latin typeface="Times New Roman" panose="02020603050405020304" pitchFamily="18" charset="0"/>
              </a:defRPr>
            </a:lvl1pPr>
          </a:lstStyle>
          <a:p>
            <a:fld id="{2DD8E68B-79FB-435F-B08B-C1C6A7DA1704}" type="slidenum">
              <a:rPr lang="en-US" altLang="id-ID"/>
              <a:pPr/>
              <a:t>‹#›</a:t>
            </a:fld>
            <a:endParaRPr lang="en-US" altLang="id-ID"/>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iming>
    <p:tnLst>
      <p:par>
        <p:cTn id="1" dur="indefinite" restart="never" nodeType="tmRoot"/>
      </p:par>
    </p:tnLst>
  </p:timing>
  <p:txStyles>
    <p:titleStyle>
      <a:lvl1pPr algn="l" rtl="0" eaLnBrk="1" fontAlgn="base" hangingPunct="1">
        <a:spcBef>
          <a:spcPct val="0"/>
        </a:spcBef>
        <a:spcAft>
          <a:spcPct val="0"/>
        </a:spcAft>
        <a:defRPr sz="3600" kern="1200">
          <a:solidFill>
            <a:srgbClr val="000000"/>
          </a:solidFill>
          <a:latin typeface="+mj-lt"/>
          <a:ea typeface="+mj-ea"/>
          <a:cs typeface="+mj-cs"/>
        </a:defRPr>
      </a:lvl1pPr>
      <a:lvl2pPr algn="l" rtl="0" eaLnBrk="1" fontAlgn="base" hangingPunct="1">
        <a:spcBef>
          <a:spcPct val="0"/>
        </a:spcBef>
        <a:spcAft>
          <a:spcPct val="0"/>
        </a:spcAft>
        <a:defRPr sz="3600">
          <a:solidFill>
            <a:srgbClr val="000000"/>
          </a:solidFill>
          <a:latin typeface="Gill Sans MT" panose="020B0502020104020203" pitchFamily="34" charset="0"/>
        </a:defRPr>
      </a:lvl2pPr>
      <a:lvl3pPr algn="l" rtl="0" eaLnBrk="1" fontAlgn="base" hangingPunct="1">
        <a:spcBef>
          <a:spcPct val="0"/>
        </a:spcBef>
        <a:spcAft>
          <a:spcPct val="0"/>
        </a:spcAft>
        <a:defRPr sz="3600">
          <a:solidFill>
            <a:srgbClr val="000000"/>
          </a:solidFill>
          <a:latin typeface="Gill Sans MT" panose="020B0502020104020203" pitchFamily="34" charset="0"/>
        </a:defRPr>
      </a:lvl3pPr>
      <a:lvl4pPr algn="l" rtl="0" eaLnBrk="1" fontAlgn="base" hangingPunct="1">
        <a:spcBef>
          <a:spcPct val="0"/>
        </a:spcBef>
        <a:spcAft>
          <a:spcPct val="0"/>
        </a:spcAft>
        <a:defRPr sz="3600">
          <a:solidFill>
            <a:srgbClr val="000000"/>
          </a:solidFill>
          <a:latin typeface="Gill Sans MT" panose="020B0502020104020203" pitchFamily="34" charset="0"/>
        </a:defRPr>
      </a:lvl4pPr>
      <a:lvl5pPr algn="l" rtl="0" eaLnBrk="1" fontAlgn="base" hangingPunct="1">
        <a:spcBef>
          <a:spcPct val="0"/>
        </a:spcBef>
        <a:spcAft>
          <a:spcPct val="0"/>
        </a:spcAft>
        <a:defRPr sz="3600">
          <a:solidFill>
            <a:srgbClr val="000000"/>
          </a:solidFill>
          <a:latin typeface="Gill Sans MT" panose="020B0502020104020203" pitchFamily="34" charset="0"/>
        </a:defRPr>
      </a:lvl5pPr>
      <a:lvl6pPr marL="457200" algn="l" rtl="0" eaLnBrk="1" fontAlgn="base" hangingPunct="1">
        <a:spcBef>
          <a:spcPct val="0"/>
        </a:spcBef>
        <a:spcAft>
          <a:spcPct val="0"/>
        </a:spcAft>
        <a:defRPr sz="3600">
          <a:solidFill>
            <a:srgbClr val="000000"/>
          </a:solidFill>
          <a:latin typeface="Gill Sans MT" panose="020B0502020104020203" pitchFamily="34" charset="0"/>
        </a:defRPr>
      </a:lvl6pPr>
      <a:lvl7pPr marL="914400" algn="l" rtl="0" eaLnBrk="1" fontAlgn="base" hangingPunct="1">
        <a:spcBef>
          <a:spcPct val="0"/>
        </a:spcBef>
        <a:spcAft>
          <a:spcPct val="0"/>
        </a:spcAft>
        <a:defRPr sz="3600">
          <a:solidFill>
            <a:srgbClr val="000000"/>
          </a:solidFill>
          <a:latin typeface="Gill Sans MT" panose="020B0502020104020203" pitchFamily="34" charset="0"/>
        </a:defRPr>
      </a:lvl7pPr>
      <a:lvl8pPr marL="1371600" algn="l" rtl="0" eaLnBrk="1" fontAlgn="base" hangingPunct="1">
        <a:spcBef>
          <a:spcPct val="0"/>
        </a:spcBef>
        <a:spcAft>
          <a:spcPct val="0"/>
        </a:spcAft>
        <a:defRPr sz="3600">
          <a:solidFill>
            <a:srgbClr val="000000"/>
          </a:solidFill>
          <a:latin typeface="Gill Sans MT" panose="020B0502020104020203" pitchFamily="34" charset="0"/>
        </a:defRPr>
      </a:lvl8pPr>
      <a:lvl9pPr marL="1828800" algn="l" rtl="0" eaLnBrk="1" fontAlgn="base" hangingPunct="1">
        <a:spcBef>
          <a:spcPct val="0"/>
        </a:spcBef>
        <a:spcAft>
          <a:spcPct val="0"/>
        </a:spcAft>
        <a:defRPr sz="3600">
          <a:solidFill>
            <a:srgbClr val="000000"/>
          </a:solidFill>
          <a:latin typeface="Gill Sans MT" panose="020B0502020104020203" pitchFamily="34" charset="0"/>
        </a:defRPr>
      </a:lvl9pPr>
    </p:titleStyle>
    <p:bodyStyle>
      <a:lvl1pPr marL="342900" indent="-342900" algn="l" rtl="0" eaLnBrk="1" fontAlgn="base" hangingPunct="1">
        <a:spcBef>
          <a:spcPct val="20000"/>
        </a:spcBef>
        <a:spcAft>
          <a:spcPct val="0"/>
        </a:spcAft>
        <a:buClr>
          <a:schemeClr val="tx1"/>
        </a:buClr>
        <a:buChar char="•"/>
        <a:defRPr sz="2800" kern="1200">
          <a:solidFill>
            <a:srgbClr val="000000"/>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600" kern="1200">
          <a:solidFill>
            <a:srgbClr val="000000"/>
          </a:solidFill>
          <a:latin typeface="+mn-lt"/>
          <a:ea typeface="+mn-ea"/>
          <a:cs typeface="+mn-cs"/>
        </a:defRPr>
      </a:lvl2pPr>
      <a:lvl3pPr marL="1143000" indent="-228600" algn="l" rtl="0" eaLnBrk="1" fontAlgn="base" hangingPunct="1">
        <a:spcBef>
          <a:spcPct val="20000"/>
        </a:spcBef>
        <a:spcAft>
          <a:spcPct val="0"/>
        </a:spcAft>
        <a:buClr>
          <a:schemeClr val="tx1"/>
        </a:buClr>
        <a:buChar char="•"/>
        <a:defRPr sz="2400" kern="1200">
          <a:solidFill>
            <a:srgbClr val="000000"/>
          </a:solidFill>
          <a:latin typeface="+mn-lt"/>
          <a:ea typeface="+mn-ea"/>
          <a:cs typeface="+mn-cs"/>
        </a:defRPr>
      </a:lvl3pPr>
      <a:lvl4pPr marL="1600200" indent="-228600" algn="l" rtl="0" eaLnBrk="1" fontAlgn="base" hangingPunct="1">
        <a:spcBef>
          <a:spcPct val="20000"/>
        </a:spcBef>
        <a:spcAft>
          <a:spcPct val="0"/>
        </a:spcAft>
        <a:buClr>
          <a:schemeClr val="tx1"/>
        </a:buClr>
        <a:buChar char="•"/>
        <a:defRPr sz="2000" kern="1200">
          <a:solidFill>
            <a:srgbClr val="000000"/>
          </a:solidFill>
          <a:latin typeface="+mn-lt"/>
          <a:ea typeface="+mn-ea"/>
          <a:cs typeface="+mn-cs"/>
        </a:defRPr>
      </a:lvl4pPr>
      <a:lvl5pPr marL="2057400" indent="-228600" algn="l" rtl="0" eaLnBrk="1" fontAlgn="base" hangingPunct="1">
        <a:spcBef>
          <a:spcPct val="20000"/>
        </a:spcBef>
        <a:spcAft>
          <a:spcPct val="0"/>
        </a:spcAft>
        <a:buClr>
          <a:schemeClr val="tx1"/>
        </a:buClr>
        <a:buChar char="•"/>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hyperlink" Target="mailto:smpn1sooko_mojokerto@yahoo.co.id" TargetMode="Externa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90264" y="2780928"/>
            <a:ext cx="7772400" cy="1041648"/>
          </a:xfrm>
        </p:spPr>
        <p:txBody>
          <a:bodyPr/>
          <a:lstStyle/>
          <a:p>
            <a:r>
              <a:rPr lang="id-ID" altLang="id-ID" sz="7200" dirty="0" smtClean="0">
                <a:latin typeface="Algerian" panose="04020705040A02060702" pitchFamily="82" charset="0"/>
              </a:rPr>
              <a:t>INFORMATIKA</a:t>
            </a:r>
            <a:endParaRPr lang="en-US" altLang="id-ID" sz="7200" dirty="0">
              <a:latin typeface="Algerian" panose="04020705040A02060702" pitchFamily="82" charset="0"/>
            </a:endParaRPr>
          </a:p>
        </p:txBody>
      </p:sp>
      <p:pic>
        <p:nvPicPr>
          <p:cNvPr id="205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225" y="143658"/>
            <a:ext cx="1272777" cy="148514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1116" y="110093"/>
            <a:ext cx="1188484" cy="140525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21156"/>
          <a:stretch/>
        </p:blipFill>
        <p:spPr>
          <a:xfrm>
            <a:off x="4355976" y="3990816"/>
            <a:ext cx="769640" cy="900526"/>
          </a:xfrm>
          <a:prstGeom prst="rect">
            <a:avLst/>
          </a:prstGeom>
          <a:ln w="88900" cap="sq" cmpd="thickThin">
            <a:solidFill>
              <a:srgbClr val="000000"/>
            </a:solidFill>
            <a:prstDash val="solid"/>
            <a:miter lim="800000"/>
          </a:ln>
          <a:effectLst>
            <a:innerShdw blurRad="76200">
              <a:srgbClr val="000000"/>
            </a:innerShdw>
          </a:effectLst>
        </p:spPr>
      </p:pic>
      <p:sp>
        <p:nvSpPr>
          <p:cNvPr id="7" name="TextBox 6"/>
          <p:cNvSpPr txBox="1"/>
          <p:nvPr/>
        </p:nvSpPr>
        <p:spPr>
          <a:xfrm>
            <a:off x="3995936" y="4966524"/>
            <a:ext cx="4466728" cy="923330"/>
          </a:xfrm>
          <a:prstGeom prst="rect">
            <a:avLst/>
          </a:prstGeom>
          <a:noFill/>
        </p:spPr>
        <p:txBody>
          <a:bodyPr wrap="square" rtlCol="0">
            <a:spAutoFit/>
          </a:bodyPr>
          <a:lstStyle/>
          <a:p>
            <a:r>
              <a:rPr lang="id-ID" dirty="0" smtClean="0">
                <a:solidFill>
                  <a:srgbClr val="002060"/>
                </a:solidFill>
                <a:latin typeface="Bodoni MT" panose="02070603080606020203" pitchFamily="18" charset="0"/>
              </a:rPr>
              <a:t>Eko Dono Mardilaksono, </a:t>
            </a:r>
            <a:r>
              <a:rPr lang="id-ID" dirty="0" smtClean="0">
                <a:solidFill>
                  <a:srgbClr val="002060"/>
                </a:solidFill>
                <a:latin typeface="Bodoni MT" panose="02070603080606020203" pitchFamily="18" charset="0"/>
              </a:rPr>
              <a:t>S.Pd.</a:t>
            </a:r>
            <a:endParaRPr lang="id-ID" dirty="0" smtClean="0">
              <a:solidFill>
                <a:srgbClr val="002060"/>
              </a:solidFill>
              <a:latin typeface="Bodoni MT" panose="02070603080606020203" pitchFamily="18" charset="0"/>
            </a:endParaRPr>
          </a:p>
          <a:p>
            <a:r>
              <a:rPr lang="id-ID" dirty="0" smtClean="0">
                <a:solidFill>
                  <a:srgbClr val="002060"/>
                </a:solidFill>
                <a:latin typeface="Bodoni MT" panose="02070603080606020203" pitchFamily="18" charset="0"/>
              </a:rPr>
              <a:t>Jl. Kakap  107  Wisma Sooko Indah </a:t>
            </a:r>
          </a:p>
          <a:p>
            <a:r>
              <a:rPr lang="id-ID" dirty="0" smtClean="0">
                <a:solidFill>
                  <a:srgbClr val="002060"/>
                </a:solidFill>
                <a:latin typeface="Bodoni MT" panose="02070603080606020203" pitchFamily="18" charset="0"/>
              </a:rPr>
              <a:t>082334734364</a:t>
            </a:r>
            <a:endParaRPr lang="id-ID" dirty="0">
              <a:solidFill>
                <a:srgbClr val="002060"/>
              </a:solidFill>
              <a:latin typeface="Bodoni MT" panose="02070603080606020203" pitchFamily="18" charset="0"/>
            </a:endParaRPr>
          </a:p>
        </p:txBody>
      </p:sp>
      <p:sp>
        <p:nvSpPr>
          <p:cNvPr id="8" name="TextBox 7"/>
          <p:cNvSpPr txBox="1"/>
          <p:nvPr/>
        </p:nvSpPr>
        <p:spPr>
          <a:xfrm>
            <a:off x="1356420" y="110093"/>
            <a:ext cx="6264696" cy="1950534"/>
          </a:xfrm>
          <a:prstGeom prst="rect">
            <a:avLst/>
          </a:prstGeom>
          <a:noFill/>
        </p:spPr>
        <p:txBody>
          <a:bodyPr wrap="square" rtlCol="0">
            <a:spAutoFit/>
          </a:bodyPr>
          <a:lstStyle/>
          <a:p>
            <a:pPr algn="ctr">
              <a:lnSpc>
                <a:spcPct val="115000"/>
              </a:lnSpc>
              <a:spcAft>
                <a:spcPts val="0"/>
              </a:spcAft>
            </a:pPr>
            <a:r>
              <a:rPr lang="en-US" sz="1800" spc="25" dirty="0" err="1" smtClean="0">
                <a:effectLst/>
                <a:latin typeface="Arial Black" panose="020B0A04020102020204" pitchFamily="34" charset="0"/>
              </a:rPr>
              <a:t>PEMERINTAH</a:t>
            </a:r>
            <a:r>
              <a:rPr lang="en-US" sz="1800" spc="25" dirty="0" smtClean="0">
                <a:effectLst/>
                <a:latin typeface="Arial Black" panose="020B0A04020102020204" pitchFamily="34" charset="0"/>
              </a:rPr>
              <a:t> </a:t>
            </a:r>
            <a:r>
              <a:rPr lang="en-US" sz="1800" spc="25" dirty="0" err="1" smtClean="0">
                <a:effectLst/>
                <a:latin typeface="Arial Black" panose="020B0A04020102020204" pitchFamily="34" charset="0"/>
              </a:rPr>
              <a:t>KABUPATEN</a:t>
            </a:r>
            <a:r>
              <a:rPr lang="en-US" sz="1800" spc="25" dirty="0" smtClean="0">
                <a:effectLst/>
                <a:latin typeface="Arial Black" panose="020B0A04020102020204" pitchFamily="34" charset="0"/>
              </a:rPr>
              <a:t> </a:t>
            </a:r>
            <a:r>
              <a:rPr lang="en-US" sz="1800" spc="25" dirty="0" err="1" smtClean="0">
                <a:effectLst/>
                <a:latin typeface="Arial Black" panose="020B0A04020102020204" pitchFamily="34" charset="0"/>
              </a:rPr>
              <a:t>MOJOKERTO</a:t>
            </a:r>
            <a:endParaRPr lang="id-ID" sz="1600" dirty="0" smtClean="0">
              <a:effectLst/>
              <a:latin typeface="Arial Black" panose="020B0A04020102020204" pitchFamily="34" charset="0"/>
            </a:endParaRPr>
          </a:p>
          <a:p>
            <a:pPr algn="ctr">
              <a:lnSpc>
                <a:spcPct val="115000"/>
              </a:lnSpc>
              <a:spcAft>
                <a:spcPts val="0"/>
              </a:spcAft>
            </a:pPr>
            <a:r>
              <a:rPr lang="en-US" sz="1800" dirty="0" err="1" smtClean="0">
                <a:effectLst/>
                <a:latin typeface="Arial Black" panose="020B0A04020102020204" pitchFamily="34" charset="0"/>
              </a:rPr>
              <a:t>DINAS</a:t>
            </a:r>
            <a:r>
              <a:rPr lang="en-US" sz="1800" dirty="0" smtClean="0">
                <a:effectLst/>
                <a:latin typeface="Arial Black" panose="020B0A04020102020204" pitchFamily="34" charset="0"/>
              </a:rPr>
              <a:t> </a:t>
            </a:r>
            <a:r>
              <a:rPr lang="en-US" sz="1800" dirty="0" err="1" smtClean="0">
                <a:effectLst/>
                <a:latin typeface="Arial Black" panose="020B0A04020102020204" pitchFamily="34" charset="0"/>
              </a:rPr>
              <a:t>PENDIDIKAN</a:t>
            </a:r>
            <a:endParaRPr lang="id-ID" sz="1600" dirty="0" smtClean="0">
              <a:effectLst/>
              <a:latin typeface="Arial Black" panose="020B0A04020102020204" pitchFamily="34" charset="0"/>
            </a:endParaRPr>
          </a:p>
          <a:p>
            <a:pPr algn="ctr">
              <a:lnSpc>
                <a:spcPct val="115000"/>
              </a:lnSpc>
              <a:spcAft>
                <a:spcPts val="0"/>
              </a:spcAft>
            </a:pPr>
            <a:r>
              <a:rPr lang="en-US" sz="3600" dirty="0" err="1" smtClean="0">
                <a:effectLst/>
                <a:latin typeface="Bernard MT Condensed" panose="02050806060905020404" pitchFamily="18" charset="0"/>
              </a:rPr>
              <a:t>SMP</a:t>
            </a:r>
            <a:r>
              <a:rPr lang="en-US" sz="3600" dirty="0" smtClean="0">
                <a:effectLst/>
                <a:latin typeface="Bernard MT Condensed" panose="02050806060905020404" pitchFamily="18" charset="0"/>
              </a:rPr>
              <a:t> </a:t>
            </a:r>
            <a:r>
              <a:rPr lang="en-US" sz="3600" dirty="0" err="1" smtClean="0">
                <a:effectLst/>
                <a:latin typeface="Bernard MT Condensed" panose="02050806060905020404" pitchFamily="18" charset="0"/>
              </a:rPr>
              <a:t>NEGERI</a:t>
            </a:r>
            <a:r>
              <a:rPr lang="en-US" sz="3600" dirty="0" smtClean="0">
                <a:effectLst/>
                <a:latin typeface="Bernard MT Condensed" panose="02050806060905020404" pitchFamily="18" charset="0"/>
              </a:rPr>
              <a:t> 1 SOO</a:t>
            </a:r>
            <a:r>
              <a:rPr lang="id-ID" sz="3600" dirty="0" smtClean="0">
                <a:effectLst/>
                <a:latin typeface="Bernard MT Condensed" panose="02050806060905020404" pitchFamily="18" charset="0"/>
              </a:rPr>
              <a:t>KO</a:t>
            </a:r>
            <a:endParaRPr lang="id-ID" sz="2400" dirty="0" smtClean="0">
              <a:effectLst/>
            </a:endParaRPr>
          </a:p>
          <a:p>
            <a:pPr algn="ctr">
              <a:lnSpc>
                <a:spcPct val="115000"/>
              </a:lnSpc>
              <a:spcAft>
                <a:spcPts val="0"/>
              </a:spcAft>
            </a:pPr>
            <a:r>
              <a:rPr lang="en-US" sz="1100" b="1" dirty="0" err="1" smtClean="0">
                <a:effectLst/>
              </a:rPr>
              <a:t>Jalan</a:t>
            </a:r>
            <a:r>
              <a:rPr lang="en-US" sz="1100" b="1" dirty="0" smtClean="0">
                <a:effectLst/>
              </a:rPr>
              <a:t> </a:t>
            </a:r>
            <a:r>
              <a:rPr lang="en-US" sz="1100" b="1" dirty="0" err="1" smtClean="0">
                <a:effectLst/>
              </a:rPr>
              <a:t>Wijayakusuma</a:t>
            </a:r>
            <a:r>
              <a:rPr lang="en-US" sz="1100" b="1" dirty="0" smtClean="0">
                <a:effectLst/>
              </a:rPr>
              <a:t> No. 77 </a:t>
            </a:r>
            <a:r>
              <a:rPr lang="en-US" sz="1100" b="1" dirty="0" err="1" smtClean="0">
                <a:effectLst/>
              </a:rPr>
              <a:t>Kec</a:t>
            </a:r>
            <a:r>
              <a:rPr lang="en-US" sz="1100" b="1" dirty="0" smtClean="0">
                <a:effectLst/>
              </a:rPr>
              <a:t>. </a:t>
            </a:r>
            <a:r>
              <a:rPr lang="en-US" sz="1100" b="1" dirty="0" err="1" smtClean="0">
                <a:effectLst/>
              </a:rPr>
              <a:t>Sooko</a:t>
            </a:r>
            <a:r>
              <a:rPr lang="en-US" sz="1100" b="1" dirty="0" smtClean="0">
                <a:effectLst/>
              </a:rPr>
              <a:t> </a:t>
            </a:r>
            <a:r>
              <a:rPr lang="en-US" sz="1100" b="1" dirty="0" err="1" smtClean="0">
                <a:effectLst/>
              </a:rPr>
              <a:t>Kab</a:t>
            </a:r>
            <a:r>
              <a:rPr lang="en-US" sz="1100" b="1" dirty="0" smtClean="0">
                <a:effectLst/>
              </a:rPr>
              <a:t>. </a:t>
            </a:r>
            <a:r>
              <a:rPr lang="en-US" sz="1100" b="1" dirty="0" err="1" smtClean="0">
                <a:effectLst/>
              </a:rPr>
              <a:t>Mojokerto</a:t>
            </a:r>
            <a:r>
              <a:rPr lang="en-US" sz="1100" b="1" dirty="0" smtClean="0">
                <a:effectLst/>
              </a:rPr>
              <a:t> </a:t>
            </a:r>
            <a:r>
              <a:rPr lang="en-US" sz="1100" b="1" dirty="0" err="1" smtClean="0">
                <a:effectLst/>
              </a:rPr>
              <a:t>Jawa</a:t>
            </a:r>
            <a:r>
              <a:rPr lang="en-US" sz="1100" b="1" dirty="0" smtClean="0">
                <a:effectLst/>
              </a:rPr>
              <a:t> </a:t>
            </a:r>
            <a:r>
              <a:rPr lang="en-US" sz="1100" b="1" dirty="0" err="1" smtClean="0">
                <a:effectLst/>
              </a:rPr>
              <a:t>Timur</a:t>
            </a:r>
            <a:r>
              <a:rPr lang="en-US" sz="1100" b="1" dirty="0" smtClean="0">
                <a:effectLst/>
              </a:rPr>
              <a:t> 61361</a:t>
            </a:r>
            <a:endParaRPr lang="id-ID" sz="1100" b="1" dirty="0" smtClean="0">
              <a:effectLst/>
            </a:endParaRPr>
          </a:p>
          <a:p>
            <a:pPr algn="ctr">
              <a:lnSpc>
                <a:spcPct val="115000"/>
              </a:lnSpc>
              <a:spcAft>
                <a:spcPts val="0"/>
              </a:spcAft>
            </a:pPr>
            <a:r>
              <a:rPr lang="en-US" sz="1100" b="1" dirty="0" err="1" smtClean="0">
                <a:effectLst/>
              </a:rPr>
              <a:t>Telp</a:t>
            </a:r>
            <a:r>
              <a:rPr lang="en-US" sz="1100" b="1" dirty="0" smtClean="0">
                <a:effectLst/>
              </a:rPr>
              <a:t> (0321) 323916 E-Mail: </a:t>
            </a:r>
            <a:r>
              <a:rPr lang="en-US" sz="1100" b="1" dirty="0" err="1" smtClean="0">
                <a:effectLst/>
                <a:hlinkClick r:id="rId5"/>
              </a:rPr>
              <a:t>smpn1sooko_mojokerto@yahoo.co.id</a:t>
            </a:r>
            <a:endParaRPr lang="id-ID" sz="1100" b="1" dirty="0" smtClean="0">
              <a:effectLst/>
            </a:endParaRPr>
          </a:p>
          <a:p>
            <a:pPr algn="ctr">
              <a:lnSpc>
                <a:spcPct val="115000"/>
              </a:lnSpc>
              <a:spcAft>
                <a:spcPts val="0"/>
              </a:spcAft>
            </a:pPr>
            <a:r>
              <a:rPr lang="en-US" sz="1100" b="1" dirty="0" smtClean="0">
                <a:effectLst/>
              </a:rPr>
              <a:t>Website : </a:t>
            </a:r>
            <a:r>
              <a:rPr lang="en-US" sz="1100" b="1" dirty="0" err="1" smtClean="0">
                <a:effectLst/>
              </a:rPr>
              <a:t>smpn1sookomojokerto.sch.id</a:t>
            </a:r>
            <a:endParaRPr lang="id-ID" sz="1100" b="1"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0232" y="3846131"/>
            <a:ext cx="4680520" cy="2977444"/>
          </a:xfrm>
        </p:spPr>
        <p:txBody>
          <a:bodyPr/>
          <a:lstStyle/>
          <a:p>
            <a:r>
              <a:rPr lang="id-ID" sz="2000" dirty="0" smtClean="0"/>
              <a:t>Keterangan:</a:t>
            </a:r>
            <a:br>
              <a:rPr lang="id-ID" sz="2000" dirty="0" smtClean="0"/>
            </a:br>
            <a:r>
              <a:rPr lang="id-ID" sz="2000" dirty="0" smtClean="0"/>
              <a:t>TIK: Teknologi Informasi dan Komunikasi</a:t>
            </a:r>
            <a:br>
              <a:rPr lang="id-ID" sz="2000" dirty="0" smtClean="0"/>
            </a:br>
            <a:r>
              <a:rPr lang="id-ID" sz="2000" dirty="0" smtClean="0"/>
              <a:t>SK: Sistem Komputer</a:t>
            </a:r>
            <a:br>
              <a:rPr lang="id-ID" sz="2000" dirty="0" smtClean="0"/>
            </a:br>
            <a:r>
              <a:rPr lang="id-ID" sz="2000" dirty="0" smtClean="0"/>
              <a:t>JKI: Jaringan Komputer/Internet</a:t>
            </a:r>
            <a:br>
              <a:rPr lang="id-ID" sz="2000" dirty="0" smtClean="0"/>
            </a:br>
            <a:r>
              <a:rPr lang="id-ID" sz="2000" dirty="0" smtClean="0"/>
              <a:t>AD: Analisis Data</a:t>
            </a:r>
            <a:br>
              <a:rPr lang="id-ID" sz="2000" dirty="0" smtClean="0"/>
            </a:br>
            <a:r>
              <a:rPr lang="id-ID" sz="2000" dirty="0" smtClean="0"/>
              <a:t>AP: Algoritma dan Pemrograman </a:t>
            </a:r>
            <a:br>
              <a:rPr lang="id-ID" sz="2000" dirty="0" smtClean="0"/>
            </a:br>
            <a:r>
              <a:rPr lang="id-ID" sz="2000" dirty="0" smtClean="0"/>
              <a:t>DSI: Dampak Sosial Informatika </a:t>
            </a:r>
            <a:br>
              <a:rPr lang="id-ID" sz="2000" dirty="0" smtClean="0"/>
            </a:br>
            <a:r>
              <a:rPr lang="id-ID" sz="2000" dirty="0" smtClean="0"/>
              <a:t>PLB: Praktika Lintas Bidang</a:t>
            </a:r>
            <a:br>
              <a:rPr lang="id-ID" sz="2000" dirty="0" smtClean="0"/>
            </a:br>
            <a:r>
              <a:rPr lang="id-ID" sz="2000" dirty="0" smtClean="0"/>
              <a:t>BK: Berpikir Komputasional</a:t>
            </a:r>
          </a:p>
        </p:txBody>
      </p:sp>
      <p:pic>
        <p:nvPicPr>
          <p:cNvPr id="4" name="image14.jpeg"/>
          <p:cNvPicPr>
            <a:picLocks noGrp="1"/>
          </p:cNvPicPr>
          <p:nvPr>
            <p:ph idx="1"/>
          </p:nvPr>
        </p:nvPicPr>
        <p:blipFill>
          <a:blip r:embed="rId2" cstate="print"/>
          <a:stretch>
            <a:fillRect/>
          </a:stretch>
        </p:blipFill>
        <p:spPr>
          <a:xfrm>
            <a:off x="1950232" y="1268760"/>
            <a:ext cx="5112567" cy="2736304"/>
          </a:xfrm>
          <a:prstGeom prst="rect">
            <a:avLst/>
          </a:prstGeom>
        </p:spPr>
      </p:pic>
    </p:spTree>
    <p:extLst>
      <p:ext uri="{BB962C8B-B14F-4D97-AF65-F5344CB8AC3E}">
        <p14:creationId xmlns:p14="http://schemas.microsoft.com/office/powerpoint/2010/main" val="3270181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090120"/>
          </a:xfrm>
        </p:spPr>
        <p:txBody>
          <a:bodyPr/>
          <a:lstStyle/>
          <a:p>
            <a:pPr marL="0" indent="0">
              <a:buNone/>
            </a:pPr>
            <a:r>
              <a:rPr lang="id-ID" sz="2000" dirty="0"/>
              <a:t>Agar kalian bisa menyiapkan diri menghadapi masa depan dengan kemampuan yang mencukupi, dalam mata pelajaran </a:t>
            </a:r>
            <a:r>
              <a:rPr lang="id-ID" sz="2000" b="1" dirty="0"/>
              <a:t>Informatika ini, kalian akan belajar hal-hal berikut ini.</a:t>
            </a:r>
          </a:p>
          <a:p>
            <a:pPr marL="914400" lvl="1" indent="-457200">
              <a:buAutoNum type="arabicPeriod"/>
            </a:pPr>
            <a:r>
              <a:rPr lang="id-ID" sz="2000" dirty="0" smtClean="0"/>
              <a:t>Berpikir </a:t>
            </a:r>
            <a:r>
              <a:rPr lang="id-ID" sz="2000" dirty="0"/>
              <a:t>Komputasional: dalam materi ini, kalian akan belajar menyelesaikan persoalan-persoalan sehari-hari yang di baliknya mengandung berbagai macam konsep keilmuan seperti informatika, matematika, sains, atau ilmu </a:t>
            </a:r>
            <a:r>
              <a:rPr lang="id-ID" sz="2000" dirty="0" smtClean="0"/>
              <a:t>sosial.</a:t>
            </a:r>
          </a:p>
          <a:p>
            <a:pPr marL="914400" lvl="1" indent="-457200">
              <a:buAutoNum type="arabicPeriod"/>
            </a:pPr>
            <a:r>
              <a:rPr lang="id-ID" sz="2000" dirty="0" smtClean="0"/>
              <a:t>Teknologi </a:t>
            </a:r>
            <a:r>
              <a:rPr lang="id-ID" sz="2000" dirty="0"/>
              <a:t>Informasi dan Komunikasi: dalam bagian ini,  kalian akan belajar cara membuat karya digital, berkomunikasi via surel, menggunakan peramban untuk mencari informasi, serta mengelola </a:t>
            </a:r>
            <a:r>
              <a:rPr lang="id-ID" sz="2000" i="1" dirty="0"/>
              <a:t>ile </a:t>
            </a:r>
            <a:r>
              <a:rPr lang="id-ID" sz="2000" dirty="0"/>
              <a:t>dalam </a:t>
            </a:r>
            <a:r>
              <a:rPr lang="id-ID" sz="2000" i="1" dirty="0" smtClean="0"/>
              <a:t>folder</a:t>
            </a:r>
            <a:r>
              <a:rPr lang="id-ID" sz="2000" dirty="0" smtClean="0"/>
              <a:t>.</a:t>
            </a:r>
          </a:p>
          <a:p>
            <a:pPr marL="914400" lvl="1" indent="-457200">
              <a:buAutoNum type="arabicPeriod"/>
            </a:pPr>
            <a:r>
              <a:rPr lang="id-ID" sz="2000" dirty="0" smtClean="0"/>
              <a:t>Sistem </a:t>
            </a:r>
            <a:r>
              <a:rPr lang="id-ID" sz="2000" dirty="0"/>
              <a:t>Komputer: dalam materi ini, kalian akan belajar mengenai deinisi  komputer,  Komputasi  dan  sistem  komputasi,  bagian-bagian utama komputer dan fungsinya, interaksi perangkat keras dan perangkat lunak dengan piranti lain yang terhubung</a:t>
            </a:r>
            <a:r>
              <a:rPr lang="id-ID" sz="2000" dirty="0" smtClean="0"/>
              <a:t>.</a:t>
            </a:r>
            <a:endParaRPr lang="id-ID" sz="2000" dirty="0"/>
          </a:p>
        </p:txBody>
      </p:sp>
    </p:spTree>
    <p:extLst>
      <p:ext uri="{BB962C8B-B14F-4D97-AF65-F5344CB8AC3E}">
        <p14:creationId xmlns:p14="http://schemas.microsoft.com/office/powerpoint/2010/main" val="4192925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6" y="1484784"/>
            <a:ext cx="8842031" cy="4724400"/>
          </a:xfrm>
        </p:spPr>
        <p:txBody>
          <a:bodyPr/>
          <a:lstStyle/>
          <a:p>
            <a:pPr marL="914400" lvl="1" indent="-457200">
              <a:buAutoNum type="arabicPeriod" startAt="4"/>
            </a:pPr>
            <a:r>
              <a:rPr lang="id-ID" sz="2000" dirty="0" smtClean="0"/>
              <a:t>Analisis Data: dalam bagian ini, kalian akan belajar tentang pengelolaan dan penyajian data bervolume kecil untuk tujuan tertentu.</a:t>
            </a:r>
          </a:p>
          <a:p>
            <a:pPr marL="914400" lvl="1" indent="-457200">
              <a:buAutoNum type="arabicPeriod" startAt="4"/>
            </a:pPr>
            <a:r>
              <a:rPr lang="id-ID" sz="2000" dirty="0" smtClean="0"/>
              <a:t>Algoritma dan Pemrograman: dalam materi ini, kalian  akan belajar membuat program dengan menggunakan blok visual untuk menghasilkan suatu karya  kreatif.</a:t>
            </a:r>
          </a:p>
          <a:p>
            <a:pPr marL="914400" lvl="1" indent="-457200">
              <a:buAutoNum type="arabicPeriod" startAt="4"/>
            </a:pPr>
            <a:r>
              <a:rPr lang="id-ID" sz="2000" dirty="0" smtClean="0"/>
              <a:t>Dampak Sosial Informatika: dalam materi ini, kalian akan belajar mengenai sejarah perkembangan, peranan, dan dampak positif maupun negatif Teknologi Informasi dan Komunikasi dalam kehidupan sehari- hari.</a:t>
            </a:r>
          </a:p>
          <a:p>
            <a:pPr marL="914400" lvl="1" indent="-457200">
              <a:buAutoNum type="arabicPeriod" startAt="4"/>
            </a:pPr>
            <a:r>
              <a:rPr lang="id-ID" sz="2000" dirty="0" smtClean="0"/>
              <a:t>Praktika Lintas Bidang: selain mempelajari materi-materi di atas, kalian juga akan belajar bekerja sama dengan teman-teman kalian untuk membuat karya dan mencoba memenyelesaikan masalah menggunakan pengetahuan yang kalian dapatkan di atas</a:t>
            </a:r>
          </a:p>
          <a:p>
            <a:endParaRPr lang="id-ID" dirty="0"/>
          </a:p>
        </p:txBody>
      </p:sp>
    </p:spTree>
    <p:extLst>
      <p:ext uri="{BB962C8B-B14F-4D97-AF65-F5344CB8AC3E}">
        <p14:creationId xmlns:p14="http://schemas.microsoft.com/office/powerpoint/2010/main" val="2681914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1600" y="404664"/>
            <a:ext cx="7272808" cy="706760"/>
          </a:xfrm>
        </p:spPr>
        <p:txBody>
          <a:bodyPr/>
          <a:lstStyle/>
          <a:p>
            <a:r>
              <a:rPr lang="id-ID" dirty="0"/>
              <a:t>Informatika dan Profil Pelajar Pancasila</a:t>
            </a:r>
            <a:endParaRPr lang="en-US" altLang="id-ID" dirty="0"/>
          </a:p>
        </p:txBody>
      </p:sp>
      <p:sp>
        <p:nvSpPr>
          <p:cNvPr id="2" name="Rectangle 1"/>
          <p:cNvSpPr/>
          <p:nvPr/>
        </p:nvSpPr>
        <p:spPr>
          <a:xfrm>
            <a:off x="251520" y="1628800"/>
            <a:ext cx="8712968" cy="3428631"/>
          </a:xfrm>
          <a:prstGeom prst="rect">
            <a:avLst/>
          </a:prstGeom>
        </p:spPr>
        <p:txBody>
          <a:bodyPr wrap="square">
            <a:spAutoFit/>
          </a:bodyPr>
          <a:lstStyle/>
          <a:p>
            <a:pPr marL="1166495" marR="982345" algn="just">
              <a:lnSpc>
                <a:spcPct val="110000"/>
              </a:lnSpc>
              <a:spcBef>
                <a:spcPts val="280"/>
              </a:spcBef>
              <a:spcAft>
                <a:spcPts val="0"/>
              </a:spcAft>
            </a:pPr>
            <a:r>
              <a:rPr lang="id-ID" sz="2400" dirty="0">
                <a:solidFill>
                  <a:srgbClr val="221F1F"/>
                </a:solidFill>
                <a:latin typeface="Alexander"/>
                <a:ea typeface="Arial" panose="020B0604020202020204" pitchFamily="34" charset="0"/>
              </a:rPr>
              <a:t>Proil</a:t>
            </a:r>
            <a:r>
              <a:rPr lang="id-ID" sz="2400" spc="85"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Pelajar</a:t>
            </a:r>
            <a:r>
              <a:rPr lang="id-ID" sz="2400" spc="60"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Pancasila,</a:t>
            </a:r>
            <a:r>
              <a:rPr lang="id-ID" sz="2400" spc="25"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yang</a:t>
            </a:r>
            <a:r>
              <a:rPr lang="id-ID" sz="2400" spc="95"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memiliki</a:t>
            </a:r>
            <a:r>
              <a:rPr lang="id-ID" sz="2400" spc="100"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ciri-ciri</a:t>
            </a:r>
            <a:r>
              <a:rPr lang="id-ID" sz="2400" spc="95"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berikut</a:t>
            </a:r>
            <a:r>
              <a:rPr lang="id-ID" sz="2400" spc="95" dirty="0">
                <a:solidFill>
                  <a:srgbClr val="221F1F"/>
                </a:solidFill>
                <a:latin typeface="Alexander"/>
                <a:ea typeface="Arial" panose="020B0604020202020204" pitchFamily="34" charset="0"/>
              </a:rPr>
              <a:t> </a:t>
            </a:r>
            <a:r>
              <a:rPr lang="id-ID" sz="2400" dirty="0">
                <a:solidFill>
                  <a:srgbClr val="221F1F"/>
                </a:solidFill>
                <a:latin typeface="Alexander"/>
                <a:ea typeface="Arial" panose="020B0604020202020204" pitchFamily="34" charset="0"/>
              </a:rPr>
              <a:t>ini.</a:t>
            </a:r>
            <a:endParaRPr lang="id-ID" sz="2400" dirty="0">
              <a:ea typeface="Arial" panose="020B0604020202020204" pitchFamily="34" charset="0"/>
            </a:endParaRPr>
          </a:p>
          <a:p>
            <a:pPr marL="342900" lvl="0" indent="-342900">
              <a:spcBef>
                <a:spcPts val="410"/>
              </a:spcBef>
              <a:spcAft>
                <a:spcPts val="0"/>
              </a:spcAft>
              <a:buClr>
                <a:srgbClr val="221F1F"/>
              </a:buClr>
              <a:buSzPts val="1100"/>
              <a:buFont typeface="Arial" panose="020B0604020202020204" pitchFamily="34" charset="0"/>
              <a:buAutoNum type="arabicPeriod"/>
              <a:tabLst>
                <a:tab pos="1383030" algn="l"/>
              </a:tabLst>
            </a:pPr>
            <a:r>
              <a:rPr lang="id-ID" sz="2400" dirty="0">
                <a:solidFill>
                  <a:srgbClr val="221F1F"/>
                </a:solidFill>
                <a:ea typeface="Arial" panose="020B0604020202020204" pitchFamily="34" charset="0"/>
              </a:rPr>
              <a:t>Beriman,</a:t>
            </a:r>
            <a:r>
              <a:rPr lang="id-ID" sz="2400" spc="-110" dirty="0">
                <a:solidFill>
                  <a:srgbClr val="221F1F"/>
                </a:solidFill>
                <a:ea typeface="Arial" panose="020B0604020202020204" pitchFamily="34" charset="0"/>
              </a:rPr>
              <a:t> </a:t>
            </a:r>
            <a:r>
              <a:rPr lang="id-ID" sz="2400" dirty="0">
                <a:solidFill>
                  <a:srgbClr val="221F1F"/>
                </a:solidFill>
                <a:ea typeface="Arial" panose="020B0604020202020204" pitchFamily="34" charset="0"/>
              </a:rPr>
              <a:t>bertakwa</a:t>
            </a:r>
            <a:r>
              <a:rPr lang="id-ID" sz="2400" spc="-80" dirty="0">
                <a:solidFill>
                  <a:srgbClr val="221F1F"/>
                </a:solidFill>
                <a:ea typeface="Arial" panose="020B0604020202020204" pitchFamily="34" charset="0"/>
              </a:rPr>
              <a:t> </a:t>
            </a:r>
            <a:r>
              <a:rPr lang="id-ID" sz="2400" dirty="0">
                <a:solidFill>
                  <a:srgbClr val="221F1F"/>
                </a:solidFill>
                <a:ea typeface="Arial" panose="020B0604020202020204" pitchFamily="34" charset="0"/>
              </a:rPr>
              <a:t>kepada</a:t>
            </a:r>
            <a:r>
              <a:rPr lang="id-ID" sz="2400" spc="-110" dirty="0">
                <a:solidFill>
                  <a:srgbClr val="221F1F"/>
                </a:solidFill>
                <a:ea typeface="Arial" panose="020B0604020202020204" pitchFamily="34" charset="0"/>
              </a:rPr>
              <a:t> </a:t>
            </a:r>
            <a:r>
              <a:rPr lang="id-ID" sz="2400" spc="-15" dirty="0">
                <a:solidFill>
                  <a:srgbClr val="221F1F"/>
                </a:solidFill>
                <a:ea typeface="Arial" panose="020B0604020202020204" pitchFamily="34" charset="0"/>
              </a:rPr>
              <a:t>Tuhan</a:t>
            </a:r>
            <a:r>
              <a:rPr lang="id-ID" sz="2400" spc="-110" dirty="0">
                <a:solidFill>
                  <a:srgbClr val="221F1F"/>
                </a:solidFill>
                <a:ea typeface="Arial" panose="020B0604020202020204" pitchFamily="34" charset="0"/>
              </a:rPr>
              <a:t> </a:t>
            </a:r>
            <a:r>
              <a:rPr lang="id-ID" sz="2400" dirty="0">
                <a:solidFill>
                  <a:srgbClr val="221F1F"/>
                </a:solidFill>
                <a:ea typeface="Arial" panose="020B0604020202020204" pitchFamily="34" charset="0"/>
              </a:rPr>
              <a:t>YME,</a:t>
            </a:r>
            <a:r>
              <a:rPr lang="id-ID" sz="2400" spc="-105" dirty="0">
                <a:solidFill>
                  <a:srgbClr val="221F1F"/>
                </a:solidFill>
                <a:ea typeface="Arial" panose="020B0604020202020204" pitchFamily="34" charset="0"/>
              </a:rPr>
              <a:t> </a:t>
            </a:r>
            <a:r>
              <a:rPr lang="id-ID" sz="2400" dirty="0">
                <a:solidFill>
                  <a:srgbClr val="221F1F"/>
                </a:solidFill>
                <a:ea typeface="Arial" panose="020B0604020202020204" pitchFamily="34" charset="0"/>
              </a:rPr>
              <a:t>dan</a:t>
            </a:r>
            <a:r>
              <a:rPr lang="id-ID" sz="2400" spc="-80" dirty="0">
                <a:solidFill>
                  <a:srgbClr val="221F1F"/>
                </a:solidFill>
                <a:ea typeface="Arial" panose="020B0604020202020204" pitchFamily="34" charset="0"/>
              </a:rPr>
              <a:t> </a:t>
            </a:r>
            <a:r>
              <a:rPr lang="id-ID" sz="2400" dirty="0">
                <a:solidFill>
                  <a:srgbClr val="221F1F"/>
                </a:solidFill>
                <a:ea typeface="Arial" panose="020B0604020202020204" pitchFamily="34" charset="0"/>
              </a:rPr>
              <a:t>berakhlak</a:t>
            </a:r>
            <a:r>
              <a:rPr lang="id-ID" sz="2400" spc="-80" dirty="0">
                <a:solidFill>
                  <a:srgbClr val="221F1F"/>
                </a:solidFill>
                <a:ea typeface="Arial" panose="020B0604020202020204" pitchFamily="34" charset="0"/>
              </a:rPr>
              <a:t> </a:t>
            </a:r>
            <a:r>
              <a:rPr lang="id-ID" sz="2400" dirty="0">
                <a:solidFill>
                  <a:srgbClr val="221F1F"/>
                </a:solidFill>
                <a:ea typeface="Arial" panose="020B0604020202020204" pitchFamily="34" charset="0"/>
              </a:rPr>
              <a:t>mulia</a:t>
            </a:r>
            <a:endParaRPr lang="id-ID" sz="2400" dirty="0">
              <a:ea typeface="Arial" panose="020B0604020202020204" pitchFamily="34" charset="0"/>
            </a:endParaRPr>
          </a:p>
          <a:p>
            <a:pPr marL="342900" lvl="0" indent="-342900">
              <a:spcBef>
                <a:spcPts val="420"/>
              </a:spcBef>
              <a:spcAft>
                <a:spcPts val="0"/>
              </a:spcAft>
              <a:buClr>
                <a:srgbClr val="221F1F"/>
              </a:buClr>
              <a:buSzPts val="1100"/>
              <a:buFont typeface="Arial" panose="020B0604020202020204" pitchFamily="34" charset="0"/>
              <a:buAutoNum type="arabicPeriod"/>
              <a:tabLst>
                <a:tab pos="1383030" algn="l"/>
              </a:tabLst>
            </a:pPr>
            <a:r>
              <a:rPr lang="id-ID" sz="2400" dirty="0">
                <a:solidFill>
                  <a:srgbClr val="221F1F"/>
                </a:solidFill>
                <a:ea typeface="Arial" panose="020B0604020202020204" pitchFamily="34" charset="0"/>
              </a:rPr>
              <a:t>Berkebinekaan</a:t>
            </a:r>
            <a:r>
              <a:rPr lang="id-ID" sz="2400" spc="-55" dirty="0">
                <a:solidFill>
                  <a:srgbClr val="221F1F"/>
                </a:solidFill>
                <a:ea typeface="Arial" panose="020B0604020202020204" pitchFamily="34" charset="0"/>
              </a:rPr>
              <a:t> </a:t>
            </a:r>
            <a:r>
              <a:rPr lang="id-ID" sz="2400" dirty="0">
                <a:solidFill>
                  <a:srgbClr val="221F1F"/>
                </a:solidFill>
                <a:ea typeface="Arial" panose="020B0604020202020204" pitchFamily="34" charset="0"/>
              </a:rPr>
              <a:t>global</a:t>
            </a:r>
            <a:endParaRPr lang="id-ID" sz="2400" dirty="0">
              <a:ea typeface="Arial" panose="020B0604020202020204" pitchFamily="34" charset="0"/>
            </a:endParaRPr>
          </a:p>
          <a:p>
            <a:pPr marL="342900" lvl="0" indent="-342900">
              <a:spcBef>
                <a:spcPts val="415"/>
              </a:spcBef>
              <a:spcAft>
                <a:spcPts val="0"/>
              </a:spcAft>
              <a:buClr>
                <a:srgbClr val="221F1F"/>
              </a:buClr>
              <a:buSzPts val="1100"/>
              <a:buFont typeface="Arial" panose="020B0604020202020204" pitchFamily="34" charset="0"/>
              <a:buAutoNum type="arabicPeriod"/>
              <a:tabLst>
                <a:tab pos="1383030" algn="l"/>
              </a:tabLst>
            </a:pPr>
            <a:r>
              <a:rPr lang="id-ID" sz="2400" dirty="0">
                <a:solidFill>
                  <a:srgbClr val="221F1F"/>
                </a:solidFill>
                <a:ea typeface="Arial" panose="020B0604020202020204" pitchFamily="34" charset="0"/>
              </a:rPr>
              <a:t>Mandiri</a:t>
            </a:r>
            <a:endParaRPr lang="id-ID" sz="2400" dirty="0">
              <a:ea typeface="Arial" panose="020B0604020202020204" pitchFamily="34" charset="0"/>
            </a:endParaRPr>
          </a:p>
          <a:p>
            <a:pPr marL="342900" lvl="0" indent="-342900">
              <a:spcBef>
                <a:spcPts val="420"/>
              </a:spcBef>
              <a:spcAft>
                <a:spcPts val="0"/>
              </a:spcAft>
              <a:buClr>
                <a:srgbClr val="221F1F"/>
              </a:buClr>
              <a:buSzPts val="1100"/>
              <a:buFont typeface="Arial" panose="020B0604020202020204" pitchFamily="34" charset="0"/>
              <a:buAutoNum type="arabicPeriod"/>
              <a:tabLst>
                <a:tab pos="1383030" algn="l"/>
              </a:tabLst>
            </a:pPr>
            <a:r>
              <a:rPr lang="id-ID" sz="2400" dirty="0">
                <a:solidFill>
                  <a:srgbClr val="221F1F"/>
                </a:solidFill>
                <a:ea typeface="Arial" panose="020B0604020202020204" pitchFamily="34" charset="0"/>
              </a:rPr>
              <a:t>Bergotong</a:t>
            </a:r>
            <a:r>
              <a:rPr lang="id-ID" sz="2400" spc="-55" dirty="0">
                <a:solidFill>
                  <a:srgbClr val="221F1F"/>
                </a:solidFill>
                <a:ea typeface="Arial" panose="020B0604020202020204" pitchFamily="34" charset="0"/>
              </a:rPr>
              <a:t> </a:t>
            </a:r>
            <a:r>
              <a:rPr lang="id-ID" sz="2400" spc="-15" dirty="0">
                <a:solidFill>
                  <a:srgbClr val="221F1F"/>
                </a:solidFill>
                <a:ea typeface="Arial" panose="020B0604020202020204" pitchFamily="34" charset="0"/>
              </a:rPr>
              <a:t>Royong</a:t>
            </a:r>
            <a:endParaRPr lang="id-ID" sz="2400" dirty="0">
              <a:ea typeface="Arial" panose="020B0604020202020204" pitchFamily="34" charset="0"/>
            </a:endParaRPr>
          </a:p>
          <a:p>
            <a:pPr marL="342900" lvl="0" indent="-342900">
              <a:spcBef>
                <a:spcPts val="415"/>
              </a:spcBef>
              <a:spcAft>
                <a:spcPts val="0"/>
              </a:spcAft>
              <a:buClr>
                <a:srgbClr val="221F1F"/>
              </a:buClr>
              <a:buSzPts val="1100"/>
              <a:buFont typeface="Arial" panose="020B0604020202020204" pitchFamily="34" charset="0"/>
              <a:buAutoNum type="arabicPeriod"/>
              <a:tabLst>
                <a:tab pos="1383030" algn="l"/>
              </a:tabLst>
            </a:pPr>
            <a:r>
              <a:rPr lang="id-ID" sz="2400" dirty="0">
                <a:solidFill>
                  <a:srgbClr val="221F1F"/>
                </a:solidFill>
                <a:ea typeface="Arial" panose="020B0604020202020204" pitchFamily="34" charset="0"/>
              </a:rPr>
              <a:t>Bernalar</a:t>
            </a:r>
            <a:r>
              <a:rPr lang="id-ID" sz="2400" spc="-110" dirty="0">
                <a:solidFill>
                  <a:srgbClr val="221F1F"/>
                </a:solidFill>
                <a:ea typeface="Arial" panose="020B0604020202020204" pitchFamily="34" charset="0"/>
              </a:rPr>
              <a:t> </a:t>
            </a:r>
            <a:r>
              <a:rPr lang="id-ID" sz="2400" dirty="0">
                <a:solidFill>
                  <a:srgbClr val="221F1F"/>
                </a:solidFill>
                <a:ea typeface="Arial" panose="020B0604020202020204" pitchFamily="34" charset="0"/>
              </a:rPr>
              <a:t>kritis</a:t>
            </a:r>
            <a:endParaRPr lang="id-ID" sz="2400" dirty="0">
              <a:ea typeface="Arial" panose="020B0604020202020204" pitchFamily="34" charset="0"/>
            </a:endParaRPr>
          </a:p>
          <a:p>
            <a:pPr marL="342900" lvl="0" indent="-342900">
              <a:spcBef>
                <a:spcPts val="420"/>
              </a:spcBef>
              <a:spcAft>
                <a:spcPts val="0"/>
              </a:spcAft>
              <a:buClr>
                <a:srgbClr val="221F1F"/>
              </a:buClr>
              <a:buSzPts val="1100"/>
              <a:buFont typeface="Arial" panose="020B0604020202020204" pitchFamily="34" charset="0"/>
              <a:buAutoNum type="arabicPeriod"/>
              <a:tabLst>
                <a:tab pos="1383030" algn="l"/>
              </a:tabLst>
            </a:pPr>
            <a:r>
              <a:rPr lang="id-ID" sz="2400" dirty="0">
                <a:solidFill>
                  <a:srgbClr val="221F1F"/>
                </a:solidFill>
                <a:ea typeface="Arial" panose="020B0604020202020204" pitchFamily="34" charset="0"/>
              </a:rPr>
              <a:t>Kreatif</a:t>
            </a:r>
            <a:endParaRPr lang="id-ID" sz="2400" dirty="0">
              <a:ea typeface="Arial" panose="020B0604020202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a:xfrm>
            <a:off x="1115616" y="548680"/>
            <a:ext cx="6781800" cy="634752"/>
          </a:xfrm>
        </p:spPr>
        <p:txBody>
          <a:bodyPr/>
          <a:lstStyle/>
          <a:p>
            <a:r>
              <a:rPr lang="id-ID" dirty="0"/>
              <a:t>Pengantar Keterampilan Generik</a:t>
            </a:r>
            <a:endParaRPr lang="en-US" altLang="id-ID" dirty="0"/>
          </a:p>
        </p:txBody>
      </p:sp>
      <p:sp>
        <p:nvSpPr>
          <p:cNvPr id="6" name="Content Placeholder 2"/>
          <p:cNvSpPr txBox="1">
            <a:spLocks/>
          </p:cNvSpPr>
          <p:nvPr/>
        </p:nvSpPr>
        <p:spPr bwMode="auto">
          <a:xfrm>
            <a:off x="-2686" y="1484784"/>
            <a:ext cx="8842031"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2800" kern="1200">
                <a:solidFill>
                  <a:srgbClr val="000000"/>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600" kern="1200">
                <a:solidFill>
                  <a:srgbClr val="000000"/>
                </a:solidFill>
                <a:latin typeface="+mn-lt"/>
                <a:ea typeface="+mn-ea"/>
                <a:cs typeface="+mn-cs"/>
              </a:defRPr>
            </a:lvl2pPr>
            <a:lvl3pPr marL="1143000" indent="-228600" algn="l" rtl="0" eaLnBrk="1" fontAlgn="base" hangingPunct="1">
              <a:spcBef>
                <a:spcPct val="20000"/>
              </a:spcBef>
              <a:spcAft>
                <a:spcPct val="0"/>
              </a:spcAft>
              <a:buClr>
                <a:schemeClr val="tx1"/>
              </a:buClr>
              <a:buChar char="•"/>
              <a:defRPr sz="2400" kern="1200">
                <a:solidFill>
                  <a:srgbClr val="000000"/>
                </a:solidFill>
                <a:latin typeface="+mn-lt"/>
                <a:ea typeface="+mn-ea"/>
                <a:cs typeface="+mn-cs"/>
              </a:defRPr>
            </a:lvl3pPr>
            <a:lvl4pPr marL="1600200" indent="-228600" algn="l" rtl="0" eaLnBrk="1" fontAlgn="base" hangingPunct="1">
              <a:spcBef>
                <a:spcPct val="20000"/>
              </a:spcBef>
              <a:spcAft>
                <a:spcPct val="0"/>
              </a:spcAft>
              <a:buClr>
                <a:schemeClr val="tx1"/>
              </a:buClr>
              <a:buChar char="•"/>
              <a:defRPr sz="2000" kern="1200">
                <a:solidFill>
                  <a:srgbClr val="000000"/>
                </a:solidFill>
                <a:latin typeface="+mn-lt"/>
                <a:ea typeface="+mn-ea"/>
                <a:cs typeface="+mn-cs"/>
              </a:defRPr>
            </a:lvl4pPr>
            <a:lvl5pPr marL="2057400" indent="-228600" algn="l" rtl="0" eaLnBrk="1" fontAlgn="base" hangingPunct="1">
              <a:spcBef>
                <a:spcPct val="20000"/>
              </a:spcBef>
              <a:spcAft>
                <a:spcPct val="0"/>
              </a:spcAft>
              <a:buClr>
                <a:schemeClr val="tx1"/>
              </a:buClr>
              <a:buChar char="•"/>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id-ID" sz="2000" dirty="0"/>
              <a:t>Tujuh aspek praktika informatika itu adalah seperti berikut.</a:t>
            </a:r>
          </a:p>
          <a:p>
            <a:pPr marL="457200" lvl="1" indent="0">
              <a:buNone/>
            </a:pPr>
            <a:r>
              <a:rPr lang="id-ID" sz="2000" dirty="0"/>
              <a:t>1.	Membina budaya kerja masyarakat digital dalam tim yang inklusif.</a:t>
            </a:r>
          </a:p>
          <a:p>
            <a:pPr marL="457200" lvl="1" indent="0">
              <a:buNone/>
            </a:pPr>
            <a:r>
              <a:rPr lang="id-ID" sz="2000" dirty="0"/>
              <a:t>2.	Berkolaborasi untuk melaksanakan tugas dengan tema Komputasi.</a:t>
            </a:r>
          </a:p>
          <a:p>
            <a:pPr marL="457200" lvl="1" indent="0">
              <a:buNone/>
            </a:pPr>
            <a:r>
              <a:rPr lang="id-ID" sz="2000" dirty="0" smtClean="0"/>
              <a:t>3.	Mengenali </a:t>
            </a:r>
            <a:r>
              <a:rPr lang="id-ID" sz="2000" dirty="0"/>
              <a:t>dan mendeinisikan persoalan yang penyelesaiannya dapat</a:t>
            </a:r>
          </a:p>
          <a:p>
            <a:pPr marL="457200" lvl="1" indent="0">
              <a:buNone/>
            </a:pPr>
            <a:r>
              <a:rPr lang="id-ID" sz="2000" dirty="0" smtClean="0"/>
              <a:t>	didukung </a:t>
            </a:r>
            <a:r>
              <a:rPr lang="id-ID" sz="2000" dirty="0"/>
              <a:t>dengan sistem komputasi.</a:t>
            </a:r>
          </a:p>
          <a:p>
            <a:pPr marL="457200" lvl="1" indent="0">
              <a:buNone/>
            </a:pPr>
            <a:r>
              <a:rPr lang="id-ID" sz="2000" dirty="0"/>
              <a:t>4.	Mengembangkan dan menggunakan abstraksi.</a:t>
            </a:r>
          </a:p>
          <a:p>
            <a:pPr marL="457200" lvl="1" indent="0">
              <a:buNone/>
            </a:pPr>
            <a:r>
              <a:rPr lang="id-ID" sz="2000" dirty="0"/>
              <a:t>5.	Mengembangkan artefak komputasi, misalnya membuat program sederhana </a:t>
            </a:r>
            <a:r>
              <a:rPr lang="id-ID" sz="2000" dirty="0" smtClean="0"/>
              <a:t>	untuk </a:t>
            </a:r>
            <a:r>
              <a:rPr lang="id-ID" sz="2000" dirty="0"/>
              <a:t>menunjang model komputasi yang dibutuhkan di pelajaran lain.</a:t>
            </a:r>
          </a:p>
          <a:p>
            <a:pPr marL="457200" lvl="1" indent="0">
              <a:buNone/>
            </a:pPr>
            <a:r>
              <a:rPr lang="id-ID" sz="2000" dirty="0"/>
              <a:t>6.	Mengembangkan rencana pengujian, menguji, dan mendokumentasikan hasil </a:t>
            </a:r>
            <a:r>
              <a:rPr lang="id-ID" sz="2000" dirty="0" smtClean="0"/>
              <a:t>	uji </a:t>
            </a:r>
            <a:r>
              <a:rPr lang="id-ID" sz="2000" dirty="0"/>
              <a:t>artefak komputasi.</a:t>
            </a:r>
          </a:p>
          <a:p>
            <a:pPr marL="457200" lvl="1" indent="0">
              <a:buNone/>
            </a:pPr>
            <a:r>
              <a:rPr lang="id-ID" sz="2000" dirty="0"/>
              <a:t>7.	Mengomunikasikan suatu proses, fenomena, solusi TIK dengan </a:t>
            </a:r>
            <a:r>
              <a:rPr lang="id-ID" sz="2000" dirty="0" smtClean="0"/>
              <a:t>	mempresentasikan</a:t>
            </a:r>
            <a:r>
              <a:rPr lang="id-ID" sz="2000" dirty="0"/>
              <a:t>, memvisualisasikan, dan memperhatikan hak kekayaan </a:t>
            </a:r>
            <a:r>
              <a:rPr lang="id-ID" sz="2000" dirty="0" smtClean="0"/>
              <a:t>	intelektual</a:t>
            </a:r>
            <a:r>
              <a:rPr lang="id-ID" sz="2000" dirty="0"/>
              <a:t>.</a:t>
            </a:r>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187624" y="476672"/>
            <a:ext cx="6781800" cy="706760"/>
          </a:xfrm>
        </p:spPr>
        <p:txBody>
          <a:bodyPr/>
          <a:lstStyle/>
          <a:p>
            <a:r>
              <a:rPr lang="id-ID" dirty="0"/>
              <a:t>Bekerja dalam Kelompok</a:t>
            </a:r>
            <a:endParaRPr lang="en-US" altLang="id-ID" dirty="0"/>
          </a:p>
        </p:txBody>
      </p:sp>
      <p:sp>
        <p:nvSpPr>
          <p:cNvPr id="3" name="Rectangle 2"/>
          <p:cNvSpPr/>
          <p:nvPr/>
        </p:nvSpPr>
        <p:spPr>
          <a:xfrm>
            <a:off x="755576" y="1628800"/>
            <a:ext cx="8136904" cy="1815882"/>
          </a:xfrm>
          <a:prstGeom prst="rect">
            <a:avLst/>
          </a:prstGeom>
        </p:spPr>
        <p:txBody>
          <a:bodyPr wrap="square">
            <a:spAutoFit/>
          </a:bodyPr>
          <a:lstStyle/>
          <a:p>
            <a:r>
              <a:rPr lang="id-ID" sz="2800" spc="-15" dirty="0">
                <a:solidFill>
                  <a:srgbClr val="221F1F"/>
                </a:solidFill>
                <a:ea typeface="Arial" panose="020B0604020202020204" pitchFamily="34" charset="0"/>
              </a:rPr>
              <a:t>Tugas </a:t>
            </a:r>
            <a:r>
              <a:rPr lang="id-ID" sz="2800" dirty="0">
                <a:solidFill>
                  <a:srgbClr val="221F1F"/>
                </a:solidFill>
                <a:ea typeface="Arial" panose="020B0604020202020204" pitchFamily="34" charset="0"/>
              </a:rPr>
              <a:t>diberikan untuk dikerjakan dalam kelompok agar kalian dapat berdiskusi dan mengerjakan suatu tugas yang lebih </a:t>
            </a:r>
            <a:r>
              <a:rPr lang="id-ID" sz="2800" spc="-10" dirty="0">
                <a:solidFill>
                  <a:srgbClr val="221F1F"/>
                </a:solidFill>
                <a:ea typeface="Arial" panose="020B0604020202020204" pitchFamily="34" charset="0"/>
              </a:rPr>
              <a:t>besar, </a:t>
            </a:r>
            <a:r>
              <a:rPr lang="id-ID" sz="2800" dirty="0">
                <a:solidFill>
                  <a:srgbClr val="221F1F"/>
                </a:solidFill>
                <a:ea typeface="Arial" panose="020B0604020202020204" pitchFamily="34" charset="0"/>
              </a:rPr>
              <a:t>dibandingkan dengan hanya mengerjakan seorang diri. </a:t>
            </a:r>
            <a:endParaRPr lang="id-ID"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81100" y="332656"/>
            <a:ext cx="6781800" cy="706760"/>
          </a:xfrm>
        </p:spPr>
        <p:txBody>
          <a:bodyPr/>
          <a:lstStyle/>
          <a:p>
            <a:r>
              <a:rPr lang="id-ID" dirty="0"/>
              <a:t>Mengomunikasikan Hasil Kerja</a:t>
            </a:r>
          </a:p>
        </p:txBody>
      </p:sp>
      <p:sp>
        <p:nvSpPr>
          <p:cNvPr id="3" name="Rectangle 2"/>
          <p:cNvSpPr/>
          <p:nvPr/>
        </p:nvSpPr>
        <p:spPr>
          <a:xfrm>
            <a:off x="906116" y="1340768"/>
            <a:ext cx="7056784" cy="1685846"/>
          </a:xfrm>
          <a:prstGeom prst="rect">
            <a:avLst/>
          </a:prstGeom>
        </p:spPr>
        <p:txBody>
          <a:bodyPr wrap="square">
            <a:spAutoFit/>
          </a:bodyPr>
          <a:lstStyle/>
          <a:p>
            <a:pPr marL="1166495" marR="982345" algn="just">
              <a:lnSpc>
                <a:spcPct val="110000"/>
              </a:lnSpc>
              <a:spcBef>
                <a:spcPts val="280"/>
              </a:spcBef>
              <a:spcAft>
                <a:spcPts val="0"/>
              </a:spcAft>
            </a:pPr>
            <a:r>
              <a:rPr lang="id-ID" sz="2400" dirty="0">
                <a:solidFill>
                  <a:srgbClr val="221F1F"/>
                </a:solidFill>
                <a:ea typeface="Arial" panose="020B0604020202020204" pitchFamily="34" charset="0"/>
              </a:rPr>
              <a:t>Komunikasi</a:t>
            </a:r>
            <a:r>
              <a:rPr lang="id-ID" sz="2400" spc="-160" dirty="0">
                <a:solidFill>
                  <a:srgbClr val="221F1F"/>
                </a:solidFill>
                <a:ea typeface="Arial" panose="020B0604020202020204" pitchFamily="34" charset="0"/>
              </a:rPr>
              <a:t> </a:t>
            </a:r>
            <a:r>
              <a:rPr lang="id-ID" sz="2400" dirty="0">
                <a:solidFill>
                  <a:srgbClr val="221F1F"/>
                </a:solidFill>
                <a:ea typeface="Arial" panose="020B0604020202020204" pitchFamily="34" charset="0"/>
              </a:rPr>
              <a:t>hasil</a:t>
            </a:r>
            <a:r>
              <a:rPr lang="id-ID" sz="2400" spc="-160" dirty="0">
                <a:solidFill>
                  <a:srgbClr val="221F1F"/>
                </a:solidFill>
                <a:ea typeface="Arial" panose="020B0604020202020204" pitchFamily="34" charset="0"/>
              </a:rPr>
              <a:t> </a:t>
            </a:r>
            <a:r>
              <a:rPr lang="id-ID" sz="2400" dirty="0">
                <a:solidFill>
                  <a:srgbClr val="221F1F"/>
                </a:solidFill>
                <a:ea typeface="Arial" panose="020B0604020202020204" pitchFamily="34" charset="0"/>
              </a:rPr>
              <a:t>kerja</a:t>
            </a:r>
            <a:r>
              <a:rPr lang="id-ID" sz="2400" spc="-160" dirty="0">
                <a:solidFill>
                  <a:srgbClr val="221F1F"/>
                </a:solidFill>
                <a:ea typeface="Arial" panose="020B0604020202020204" pitchFamily="34" charset="0"/>
              </a:rPr>
              <a:t> </a:t>
            </a:r>
            <a:r>
              <a:rPr lang="id-ID" sz="2400" dirty="0">
                <a:solidFill>
                  <a:srgbClr val="221F1F"/>
                </a:solidFill>
                <a:ea typeface="Arial" panose="020B0604020202020204" pitchFamily="34" charset="0"/>
              </a:rPr>
              <a:t>bisa</a:t>
            </a:r>
            <a:r>
              <a:rPr lang="id-ID" sz="2400" spc="-160" dirty="0">
                <a:solidFill>
                  <a:srgbClr val="221F1F"/>
                </a:solidFill>
                <a:ea typeface="Arial" panose="020B0604020202020204" pitchFamily="34" charset="0"/>
              </a:rPr>
              <a:t> </a:t>
            </a:r>
            <a:r>
              <a:rPr lang="id-ID" sz="2400" dirty="0">
                <a:solidFill>
                  <a:srgbClr val="221F1F"/>
                </a:solidFill>
                <a:ea typeface="Arial" panose="020B0604020202020204" pitchFamily="34" charset="0"/>
              </a:rPr>
              <a:t>dilakukan</a:t>
            </a:r>
            <a:r>
              <a:rPr lang="id-ID" sz="2400" spc="-160" dirty="0">
                <a:solidFill>
                  <a:srgbClr val="221F1F"/>
                </a:solidFill>
                <a:ea typeface="Arial" panose="020B0604020202020204" pitchFamily="34" charset="0"/>
              </a:rPr>
              <a:t> </a:t>
            </a:r>
            <a:r>
              <a:rPr lang="id-ID" sz="2400" dirty="0">
                <a:solidFill>
                  <a:srgbClr val="221F1F"/>
                </a:solidFill>
                <a:ea typeface="Arial" panose="020B0604020202020204" pitchFamily="34" charset="0"/>
              </a:rPr>
              <a:t>dengan presentasi dan demo produk atau dalam bentuk produk tampilan seperti </a:t>
            </a:r>
            <a:r>
              <a:rPr lang="id-ID" sz="2400" dirty="0">
                <a:solidFill>
                  <a:srgbClr val="221F1F"/>
                </a:solidFill>
                <a:latin typeface="Alexander"/>
                <a:ea typeface="Arial" panose="020B0604020202020204" pitchFamily="34" charset="0"/>
              </a:rPr>
              <a:t>infograis.</a:t>
            </a:r>
            <a:endParaRPr lang="id-ID" sz="2400" dirty="0">
              <a:ea typeface="Arial" panose="020B0604020202020204" pitchFamily="34" charset="0"/>
            </a:endParaRPr>
          </a:p>
        </p:txBody>
      </p:sp>
      <p:sp>
        <p:nvSpPr>
          <p:cNvPr id="4" name="Rectangle 3"/>
          <p:cNvSpPr/>
          <p:nvPr/>
        </p:nvSpPr>
        <p:spPr>
          <a:xfrm>
            <a:off x="233772" y="3429000"/>
            <a:ext cx="8676456" cy="3016210"/>
          </a:xfrm>
          <a:prstGeom prst="rect">
            <a:avLst/>
          </a:prstGeom>
        </p:spPr>
        <p:txBody>
          <a:bodyPr wrap="square">
            <a:spAutoFit/>
          </a:bodyPr>
          <a:lstStyle/>
          <a:p>
            <a:pPr marL="986155" algn="just">
              <a:lnSpc>
                <a:spcPts val="1390"/>
              </a:lnSpc>
              <a:spcBef>
                <a:spcPts val="715"/>
              </a:spcBef>
              <a:spcAft>
                <a:spcPts val="0"/>
              </a:spcAft>
            </a:pPr>
            <a:r>
              <a:rPr lang="id-ID" sz="2000" dirty="0">
                <a:solidFill>
                  <a:srgbClr val="221F1F"/>
                </a:solidFill>
                <a:latin typeface="Arial Rounded MT Bold" panose="020F0704030504030204" pitchFamily="34" charset="0"/>
                <a:ea typeface="Arial" panose="020B0604020202020204" pitchFamily="34" charset="0"/>
              </a:rPr>
              <a:t>Perancangan konten infograis perlu memperhatikan hal berikut</a:t>
            </a:r>
            <a:r>
              <a:rPr lang="id-ID" sz="2000" dirty="0" smtClean="0">
                <a:solidFill>
                  <a:srgbClr val="221F1F"/>
                </a:solidFill>
                <a:latin typeface="Arial Rounded MT Bold" panose="020F0704030504030204" pitchFamily="34" charset="0"/>
                <a:ea typeface="Arial" panose="020B0604020202020204" pitchFamily="34" charset="0"/>
              </a:rPr>
              <a:t>.</a:t>
            </a:r>
          </a:p>
          <a:p>
            <a:pPr marL="986155" algn="just">
              <a:lnSpc>
                <a:spcPts val="1390"/>
              </a:lnSpc>
              <a:spcBef>
                <a:spcPts val="715"/>
              </a:spcBef>
              <a:spcAft>
                <a:spcPts val="0"/>
              </a:spcAft>
            </a:pPr>
            <a:endParaRPr lang="id-ID" sz="2000" dirty="0">
              <a:latin typeface="Arial Rounded MT Bold" panose="020F0704030504030204" pitchFamily="34" charset="0"/>
              <a:ea typeface="Arial" panose="020B0604020202020204" pitchFamily="34" charset="0"/>
            </a:endParaRPr>
          </a:p>
          <a:p>
            <a:pPr marL="342900" lvl="0" indent="-342900" algn="just">
              <a:lnSpc>
                <a:spcPts val="1400"/>
              </a:lnSpc>
              <a:spcAft>
                <a:spcPts val="0"/>
              </a:spcAft>
              <a:buClr>
                <a:srgbClr val="221F1F"/>
              </a:buClr>
              <a:buSzPts val="1100"/>
              <a:buFont typeface="Arial" panose="020B0604020202020204" pitchFamily="34" charset="0"/>
              <a:buAutoNum type="arabicPeriod"/>
              <a:tabLst>
                <a:tab pos="1203325" algn="l"/>
              </a:tabLst>
            </a:pPr>
            <a:r>
              <a:rPr lang="id-ID" sz="2000" spc="-15" dirty="0">
                <a:solidFill>
                  <a:srgbClr val="221F1F"/>
                </a:solidFill>
                <a:latin typeface="Arial Rounded MT Bold" panose="020F0704030504030204" pitchFamily="34" charset="0"/>
                <a:ea typeface="Arial" panose="020B0604020202020204" pitchFamily="34" charset="0"/>
              </a:rPr>
              <a:t>Tujuan </a:t>
            </a:r>
            <a:r>
              <a:rPr lang="id-ID" sz="2000" dirty="0">
                <a:solidFill>
                  <a:srgbClr val="221F1F"/>
                </a:solidFill>
                <a:latin typeface="Arial Rounded MT Bold" panose="020F0704030504030204" pitchFamily="34" charset="0"/>
                <a:ea typeface="Arial" panose="020B0604020202020204" pitchFamily="34" charset="0"/>
              </a:rPr>
              <a:t>infograis dibuat: untuk mengedukasi, himbauan, ajakan,</a:t>
            </a:r>
            <a:r>
              <a:rPr lang="id-ID" sz="2000" spc="55" dirty="0">
                <a:solidFill>
                  <a:srgbClr val="221F1F"/>
                </a:solidFill>
                <a:latin typeface="Arial Rounded MT Bold" panose="020F0704030504030204" pitchFamily="34" charset="0"/>
                <a:ea typeface="Arial" panose="020B0604020202020204" pitchFamily="34" charset="0"/>
              </a:rPr>
              <a:t> </a:t>
            </a:r>
            <a:r>
              <a:rPr lang="id-ID" sz="2000" dirty="0" smtClean="0">
                <a:solidFill>
                  <a:srgbClr val="221F1F"/>
                </a:solidFill>
                <a:latin typeface="Arial Rounded MT Bold" panose="020F0704030504030204" pitchFamily="34" charset="0"/>
                <a:ea typeface="Arial" panose="020B0604020202020204" pitchFamily="34" charset="0"/>
              </a:rPr>
              <a:t>atau lainnya</a:t>
            </a:r>
            <a:r>
              <a:rPr lang="id-ID" sz="2000" dirty="0">
                <a:solidFill>
                  <a:srgbClr val="221F1F"/>
                </a:solidFill>
                <a:latin typeface="Arial Rounded MT Bold" panose="020F0704030504030204" pitchFamily="34" charset="0"/>
                <a:ea typeface="Arial" panose="020B0604020202020204" pitchFamily="34" charset="0"/>
              </a:rPr>
              <a:t>.</a:t>
            </a:r>
            <a:endParaRPr lang="id-ID" sz="2000" dirty="0">
              <a:latin typeface="Arial Rounded MT Bold" panose="020F0704030504030204" pitchFamily="34" charset="0"/>
              <a:ea typeface="Arial" panose="020B0604020202020204" pitchFamily="34" charset="0"/>
            </a:endParaRPr>
          </a:p>
          <a:p>
            <a:pPr marL="342900" marR="1162050" lvl="0" indent="-342900" algn="just">
              <a:spcBef>
                <a:spcPts val="420"/>
              </a:spcBef>
              <a:spcAft>
                <a:spcPts val="0"/>
              </a:spcAft>
              <a:buClr>
                <a:srgbClr val="221F1F"/>
              </a:buClr>
              <a:buSzPts val="1100"/>
              <a:buFont typeface="Arial" panose="020B0604020202020204" pitchFamily="34" charset="0"/>
              <a:buAutoNum type="arabicPeriod"/>
              <a:tabLst>
                <a:tab pos="1203325" algn="l"/>
              </a:tabLst>
            </a:pPr>
            <a:r>
              <a:rPr lang="id-ID" sz="2000" dirty="0">
                <a:solidFill>
                  <a:srgbClr val="221F1F"/>
                </a:solidFill>
                <a:latin typeface="Arial Rounded MT Bold" panose="020F0704030504030204" pitchFamily="34" charset="0"/>
                <a:ea typeface="Arial" panose="020B0604020202020204" pitchFamily="34" charset="0"/>
              </a:rPr>
              <a:t>Kepada siapa infograis ditujukan. Misalnya, membuat infograis untuk </a:t>
            </a:r>
            <a:r>
              <a:rPr lang="id-ID" sz="2000" spc="-15" dirty="0">
                <a:solidFill>
                  <a:srgbClr val="221F1F"/>
                </a:solidFill>
                <a:latin typeface="Arial Rounded MT Bold" panose="020F0704030504030204" pitchFamily="34" charset="0"/>
                <a:ea typeface="Arial" panose="020B0604020202020204" pitchFamily="34" charset="0"/>
              </a:rPr>
              <a:t>adik-adik</a:t>
            </a:r>
            <a:r>
              <a:rPr lang="id-ID" sz="2000" spc="-11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TK</a:t>
            </a:r>
            <a:r>
              <a:rPr lang="id-ID" sz="2000" spc="13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akan</a:t>
            </a:r>
            <a:r>
              <a:rPr lang="id-ID" sz="2000" spc="-7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berbeda</a:t>
            </a:r>
            <a:r>
              <a:rPr lang="id-ID" sz="2000" spc="-6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dengan</a:t>
            </a:r>
            <a:r>
              <a:rPr lang="id-ID" sz="2000" spc="-7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infograis</a:t>
            </a:r>
            <a:r>
              <a:rPr lang="id-ID" sz="2000" spc="-7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paparan</a:t>
            </a:r>
            <a:r>
              <a:rPr lang="id-ID" sz="2000" spc="-70" dirty="0">
                <a:solidFill>
                  <a:srgbClr val="221F1F"/>
                </a:solidFill>
                <a:latin typeface="Arial Rounded MT Bold" panose="020F0704030504030204" pitchFamily="34" charset="0"/>
                <a:ea typeface="Arial" panose="020B0604020202020204" pitchFamily="34" charset="0"/>
              </a:rPr>
              <a:t> </a:t>
            </a:r>
            <a:r>
              <a:rPr lang="id-ID" sz="2000" spc="-15" dirty="0">
                <a:solidFill>
                  <a:srgbClr val="221F1F"/>
                </a:solidFill>
                <a:latin typeface="Arial Rounded MT Bold" panose="020F0704030504030204" pitchFamily="34" charset="0"/>
                <a:ea typeface="Arial" panose="020B0604020202020204" pitchFamily="34" charset="0"/>
              </a:rPr>
              <a:t>proyek</a:t>
            </a:r>
            <a:r>
              <a:rPr lang="id-ID" sz="2000" spc="-7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sains</a:t>
            </a:r>
            <a:r>
              <a:rPr lang="id-ID" sz="2000" spc="-7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kalian. Infograis saintiik </a:t>
            </a:r>
            <a:r>
              <a:rPr lang="id-ID" sz="2000" spc="-15" dirty="0">
                <a:solidFill>
                  <a:srgbClr val="221F1F"/>
                </a:solidFill>
                <a:latin typeface="Arial Rounded MT Bold" panose="020F0704030504030204" pitchFamily="34" charset="0"/>
                <a:ea typeface="Arial" panose="020B0604020202020204" pitchFamily="34" charset="0"/>
              </a:rPr>
              <a:t>kontennya </a:t>
            </a:r>
            <a:r>
              <a:rPr lang="id-ID" sz="2000" dirty="0">
                <a:solidFill>
                  <a:srgbClr val="221F1F"/>
                </a:solidFill>
                <a:latin typeface="Arial Rounded MT Bold" panose="020F0704030504030204" pitchFamily="34" charset="0"/>
                <a:ea typeface="Arial" panose="020B0604020202020204" pitchFamily="34" charset="0"/>
              </a:rPr>
              <a:t>harus lebih saintiik dan sesuai kaidah</a:t>
            </a:r>
            <a:r>
              <a:rPr lang="id-ID" sz="2000" spc="24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sains.</a:t>
            </a:r>
            <a:endParaRPr lang="id-ID" sz="2000" dirty="0">
              <a:latin typeface="Arial Rounded MT Bold" panose="020F0704030504030204" pitchFamily="34" charset="0"/>
              <a:ea typeface="Arial" panose="020B0604020202020204" pitchFamily="34" charset="0"/>
            </a:endParaRPr>
          </a:p>
          <a:p>
            <a:pPr marL="342900" lvl="0" indent="-342900" algn="just">
              <a:spcBef>
                <a:spcPts val="285"/>
              </a:spcBef>
              <a:spcAft>
                <a:spcPts val="0"/>
              </a:spcAft>
              <a:buClr>
                <a:srgbClr val="221F1F"/>
              </a:buClr>
              <a:buSzPts val="1100"/>
              <a:buFont typeface="Arial" panose="020B0604020202020204" pitchFamily="34" charset="0"/>
              <a:buAutoNum type="arabicPeriod"/>
              <a:tabLst>
                <a:tab pos="1203325" algn="l"/>
              </a:tabLst>
            </a:pPr>
            <a:r>
              <a:rPr lang="id-ID" sz="2000" dirty="0">
                <a:solidFill>
                  <a:srgbClr val="221F1F"/>
                </a:solidFill>
                <a:latin typeface="Arial Rounded MT Bold" panose="020F0704030504030204" pitchFamily="34" charset="0"/>
                <a:ea typeface="Arial" panose="020B0604020202020204" pitchFamily="34" charset="0"/>
              </a:rPr>
              <a:t>Konten</a:t>
            </a:r>
            <a:r>
              <a:rPr lang="id-ID" sz="2000" spc="-105"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harus</a:t>
            </a:r>
            <a:r>
              <a:rPr lang="id-ID" sz="2000" spc="-10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benar,</a:t>
            </a:r>
            <a:r>
              <a:rPr lang="id-ID" sz="2000" spc="-13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masuk</a:t>
            </a:r>
            <a:r>
              <a:rPr lang="id-ID" sz="2000" spc="-10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akal,</a:t>
            </a:r>
            <a:r>
              <a:rPr lang="id-ID" sz="2000" spc="-13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dan</a:t>
            </a:r>
            <a:r>
              <a:rPr lang="id-ID" sz="2000" spc="-10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jelas</a:t>
            </a:r>
            <a:r>
              <a:rPr lang="id-ID" sz="2000" spc="-10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sumbernya.</a:t>
            </a:r>
            <a:r>
              <a:rPr lang="id-ID" sz="2000" spc="-130" dirty="0">
                <a:solidFill>
                  <a:srgbClr val="221F1F"/>
                </a:solidFill>
                <a:latin typeface="Arial Rounded MT Bold" panose="020F0704030504030204" pitchFamily="34" charset="0"/>
                <a:ea typeface="Arial" panose="020B0604020202020204" pitchFamily="34" charset="0"/>
              </a:rPr>
              <a:t> </a:t>
            </a:r>
            <a:r>
              <a:rPr lang="id-ID" sz="2000" dirty="0">
                <a:solidFill>
                  <a:srgbClr val="221F1F"/>
                </a:solidFill>
                <a:latin typeface="Arial Rounded MT Bold" panose="020F0704030504030204" pitchFamily="34" charset="0"/>
                <a:ea typeface="Arial" panose="020B0604020202020204" pitchFamily="34" charset="0"/>
              </a:rPr>
              <a:t>Konten</a:t>
            </a:r>
            <a:r>
              <a:rPr lang="id-ID" sz="2000" spc="-100" dirty="0">
                <a:solidFill>
                  <a:srgbClr val="221F1F"/>
                </a:solidFill>
                <a:latin typeface="Arial Rounded MT Bold" panose="020F0704030504030204" pitchFamily="34" charset="0"/>
                <a:ea typeface="Arial" panose="020B0604020202020204" pitchFamily="34" charset="0"/>
              </a:rPr>
              <a:t> </a:t>
            </a:r>
            <a:r>
              <a:rPr lang="id-ID" sz="2000" dirty="0" smtClean="0">
                <a:solidFill>
                  <a:srgbClr val="221F1F"/>
                </a:solidFill>
                <a:latin typeface="Arial Rounded MT Bold" panose="020F0704030504030204" pitchFamily="34" charset="0"/>
                <a:ea typeface="Arial" panose="020B0604020202020204" pitchFamily="34" charset="0"/>
              </a:rPr>
              <a:t>bergantung </a:t>
            </a:r>
            <a:r>
              <a:rPr lang="id-ID" sz="2000" dirty="0" smtClean="0">
                <a:solidFill>
                  <a:srgbClr val="221F1F"/>
                </a:solidFill>
                <a:latin typeface="Arial Rounded MT Bold" panose="020F0704030504030204" pitchFamily="34" charset="0"/>
                <a:ea typeface="Arial" panose="020B0604020202020204" pitchFamily="34" charset="0"/>
                <a:cs typeface="Arial" panose="020B0604020202020204" pitchFamily="34" charset="0"/>
              </a:rPr>
              <a:t>pada </a:t>
            </a:r>
            <a:r>
              <a:rPr lang="id-ID" sz="2000" dirty="0">
                <a:solidFill>
                  <a:srgbClr val="221F1F"/>
                </a:solidFill>
                <a:latin typeface="Arial Rounded MT Bold" panose="020F0704030504030204" pitchFamily="34" charset="0"/>
                <a:ea typeface="Arial" panose="020B0604020202020204" pitchFamily="34" charset="0"/>
                <a:cs typeface="Arial" panose="020B0604020202020204" pitchFamily="34" charset="0"/>
              </a:rPr>
              <a:t>tujuan infograis dibuat.</a:t>
            </a:r>
            <a:endParaRPr lang="id-ID" sz="2000" dirty="0">
              <a:latin typeface="Arial Rounded MT Bold" panose="020F070403050403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a:r>
              <a:rPr lang="id-ID" altLang="id-ID" dirty="0" smtClean="0"/>
              <a:t>Terima kasih</a:t>
            </a:r>
            <a:endParaRPr lang="en-US" alt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05426" y="764704"/>
            <a:ext cx="8507288" cy="2362944"/>
          </a:xfrm>
        </p:spPr>
        <p:txBody>
          <a:bodyPr/>
          <a:lstStyle/>
          <a:p>
            <a:pPr algn="ctr"/>
            <a:r>
              <a:rPr lang="id-ID" sz="4800" b="1" dirty="0"/>
              <a:t>Bab </a:t>
            </a:r>
            <a:r>
              <a:rPr lang="id-ID" sz="4800" b="1" dirty="0" smtClean="0"/>
              <a:t>I</a:t>
            </a:r>
            <a:r>
              <a:rPr lang="id-ID" b="1" dirty="0" smtClean="0"/>
              <a:t> </a:t>
            </a:r>
            <a:br>
              <a:rPr lang="id-ID" b="1" dirty="0" smtClean="0"/>
            </a:br>
            <a:r>
              <a:rPr lang="id-ID" sz="4400" b="1" dirty="0" smtClean="0"/>
              <a:t>Informatika </a:t>
            </a:r>
            <a:br>
              <a:rPr lang="id-ID" sz="4400" b="1" dirty="0" smtClean="0"/>
            </a:br>
            <a:r>
              <a:rPr lang="id-ID" sz="4400" b="1" dirty="0" smtClean="0"/>
              <a:t>dan </a:t>
            </a:r>
            <a:br>
              <a:rPr lang="id-ID" sz="4400" b="1" dirty="0" smtClean="0"/>
            </a:br>
            <a:r>
              <a:rPr lang="id-ID" sz="4400" b="1" dirty="0" smtClean="0"/>
              <a:t>Keterampilan </a:t>
            </a:r>
            <a:r>
              <a:rPr lang="id-ID" sz="4400" b="1" dirty="0"/>
              <a:t>Generik</a:t>
            </a:r>
            <a:endParaRPr lang="en-US" altLang="id-ID" sz="4400" b="1" dirty="0"/>
          </a:p>
        </p:txBody>
      </p:sp>
      <p:sp>
        <p:nvSpPr>
          <p:cNvPr id="3075" name="Rectangle 3"/>
          <p:cNvSpPr>
            <a:spLocks noGrp="1" noChangeArrowheads="1"/>
          </p:cNvSpPr>
          <p:nvPr>
            <p:ph type="body" idx="1"/>
          </p:nvPr>
        </p:nvSpPr>
        <p:spPr>
          <a:xfrm>
            <a:off x="179512" y="3861048"/>
            <a:ext cx="8964488" cy="1980456"/>
          </a:xfrm>
        </p:spPr>
        <p:txBody>
          <a:bodyPr/>
          <a:lstStyle/>
          <a:p>
            <a:r>
              <a:rPr lang="id-ID" altLang="id-ID" b="1" dirty="0" smtClean="0">
                <a:solidFill>
                  <a:srgbClr val="0070C0"/>
                </a:solidFill>
              </a:rPr>
              <a:t>Tujuan  Pembelajaran </a:t>
            </a:r>
            <a:endParaRPr lang="en-US" altLang="id-ID" b="1" dirty="0">
              <a:solidFill>
                <a:srgbClr val="0070C0"/>
              </a:solidFill>
            </a:endParaRPr>
          </a:p>
          <a:p>
            <a:pPr marL="0" indent="0">
              <a:buNone/>
            </a:pPr>
            <a:r>
              <a:rPr lang="id-ID" b="1" i="1" dirty="0" smtClean="0">
                <a:solidFill>
                  <a:srgbClr val="0070C0"/>
                </a:solidFill>
                <a:latin typeface="Book Antiqua" panose="02040602050305030304" pitchFamily="18" charset="0"/>
              </a:rPr>
              <a:t>Setelah pembelajaran bab ini  </a:t>
            </a:r>
          </a:p>
          <a:p>
            <a:pPr marL="457200" indent="-457200">
              <a:buAutoNum type="arabicPeriod"/>
            </a:pPr>
            <a:r>
              <a:rPr lang="id-ID" sz="2000" b="1" i="1" dirty="0" smtClean="0">
                <a:solidFill>
                  <a:srgbClr val="0070C0"/>
                </a:solidFill>
                <a:latin typeface="Book Antiqua" panose="02040602050305030304" pitchFamily="18" charset="0"/>
              </a:rPr>
              <a:t>Siswa  memahami </a:t>
            </a:r>
            <a:r>
              <a:rPr lang="id-ID" sz="2000" b="1" i="1" dirty="0">
                <a:solidFill>
                  <a:srgbClr val="0070C0"/>
                </a:solidFill>
                <a:latin typeface="Book Antiqua" panose="02040602050305030304" pitchFamily="18" charset="0"/>
              </a:rPr>
              <a:t>pentingnya informatika, dan </a:t>
            </a:r>
            <a:endParaRPr lang="id-ID" sz="2000" b="1" i="1" dirty="0" smtClean="0">
              <a:solidFill>
                <a:srgbClr val="0070C0"/>
              </a:solidFill>
              <a:latin typeface="Book Antiqua" panose="02040602050305030304" pitchFamily="18" charset="0"/>
            </a:endParaRPr>
          </a:p>
          <a:p>
            <a:pPr marL="457200" indent="-457200">
              <a:buAutoNum type="arabicPeriod"/>
            </a:pPr>
            <a:r>
              <a:rPr lang="id-ID" sz="2000" b="1" i="1" dirty="0" smtClean="0">
                <a:solidFill>
                  <a:srgbClr val="0070C0"/>
                </a:solidFill>
                <a:latin typeface="Book Antiqua" panose="02040602050305030304" pitchFamily="18" charset="0"/>
              </a:rPr>
              <a:t>memahami </a:t>
            </a:r>
            <a:r>
              <a:rPr lang="id-ID" sz="2000" b="1" i="1" dirty="0">
                <a:solidFill>
                  <a:srgbClr val="0070C0"/>
                </a:solidFill>
                <a:latin typeface="Book Antiqua" panose="02040602050305030304" pitchFamily="18" charset="0"/>
              </a:rPr>
              <a:t>keterampilan generik (generic skill) untuk kolaborasi, </a:t>
            </a:r>
          </a:p>
          <a:p>
            <a:pPr marL="457200" indent="-457200">
              <a:buAutoNum type="arabicPeriod"/>
            </a:pPr>
            <a:r>
              <a:rPr lang="id-ID" sz="2000" b="1" i="1" dirty="0" smtClean="0">
                <a:solidFill>
                  <a:srgbClr val="0070C0"/>
                </a:solidFill>
                <a:latin typeface="Book Antiqua" panose="02040602050305030304" pitchFamily="18" charset="0"/>
              </a:rPr>
              <a:t>merencanakan </a:t>
            </a:r>
            <a:r>
              <a:rPr lang="id-ID" sz="2000" b="1" i="1" dirty="0">
                <a:solidFill>
                  <a:srgbClr val="0070C0"/>
                </a:solidFill>
                <a:latin typeface="Book Antiqua" panose="02040602050305030304" pitchFamily="18" charset="0"/>
              </a:rPr>
              <a:t>pekerjaan, dan </a:t>
            </a:r>
          </a:p>
          <a:p>
            <a:pPr marL="457200" indent="-457200">
              <a:buAutoNum type="arabicPeriod"/>
            </a:pPr>
            <a:r>
              <a:rPr lang="id-ID" sz="2000" b="1" i="1" dirty="0" smtClean="0">
                <a:solidFill>
                  <a:srgbClr val="0070C0"/>
                </a:solidFill>
                <a:latin typeface="Book Antiqua" panose="02040602050305030304" pitchFamily="18" charset="0"/>
              </a:rPr>
              <a:t>mengomunikasikan </a:t>
            </a:r>
            <a:r>
              <a:rPr lang="id-ID" sz="2000" b="1" i="1" dirty="0">
                <a:solidFill>
                  <a:srgbClr val="0070C0"/>
                </a:solidFill>
                <a:latin typeface="Book Antiqua" panose="02040602050305030304" pitchFamily="18" charset="0"/>
              </a:rPr>
              <a:t>hasil pekerjaan dengan efektif dan menarik.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76200"/>
            <a:ext cx="7859216" cy="1066800"/>
          </a:xfrm>
        </p:spPr>
        <p:txBody>
          <a:bodyPr/>
          <a:lstStyle/>
          <a:p>
            <a:r>
              <a:rPr lang="id-ID" dirty="0" smtClean="0"/>
              <a:t>Informatika </a:t>
            </a:r>
            <a:r>
              <a:rPr lang="id-ID" dirty="0"/>
              <a:t>untuk Pelajar SMP</a:t>
            </a:r>
            <a:endParaRPr lang="en-US" altLang="id-ID" dirty="0"/>
          </a:p>
        </p:txBody>
      </p:sp>
      <p:sp>
        <p:nvSpPr>
          <p:cNvPr id="13315" name="Rectangle 3"/>
          <p:cNvSpPr>
            <a:spLocks noGrp="1" noChangeArrowheads="1"/>
          </p:cNvSpPr>
          <p:nvPr>
            <p:ph type="body" idx="1"/>
          </p:nvPr>
        </p:nvSpPr>
        <p:spPr>
          <a:xfrm>
            <a:off x="457200" y="1219200"/>
            <a:ext cx="8229600" cy="4946104"/>
          </a:xfrm>
        </p:spPr>
        <p:txBody>
          <a:bodyPr/>
          <a:lstStyle/>
          <a:p>
            <a:pPr marL="0" indent="0">
              <a:buNone/>
            </a:pPr>
            <a:r>
              <a:rPr lang="id-ID" dirty="0" smtClean="0"/>
              <a:t>*   </a:t>
            </a:r>
            <a:r>
              <a:rPr lang="id-ID" dirty="0" smtClean="0">
                <a:solidFill>
                  <a:srgbClr val="0070C0"/>
                </a:solidFill>
              </a:rPr>
              <a:t>Informatika </a:t>
            </a:r>
            <a:r>
              <a:rPr lang="id-ID" dirty="0">
                <a:solidFill>
                  <a:srgbClr val="0070C0"/>
                </a:solidFill>
              </a:rPr>
              <a:t>adalah bidang </a:t>
            </a:r>
            <a:r>
              <a:rPr lang="id-ID" dirty="0" smtClean="0">
                <a:solidFill>
                  <a:srgbClr val="0070C0"/>
                </a:solidFill>
              </a:rPr>
              <a:t>ilmu yang mempelajari</a:t>
            </a:r>
          </a:p>
          <a:p>
            <a:pPr marL="514350" indent="-514350">
              <a:buAutoNum type="arabicPeriod"/>
            </a:pPr>
            <a:r>
              <a:rPr lang="id-ID" dirty="0" smtClean="0">
                <a:solidFill>
                  <a:srgbClr val="0070C0"/>
                </a:solidFill>
              </a:rPr>
              <a:t>mengenai bagaimana perancangan , dan</a:t>
            </a:r>
          </a:p>
          <a:p>
            <a:pPr marL="514350" indent="-514350">
              <a:buAutoNum type="arabicPeriod"/>
            </a:pPr>
            <a:r>
              <a:rPr lang="id-ID" dirty="0" smtClean="0">
                <a:solidFill>
                  <a:srgbClr val="0070C0"/>
                </a:solidFill>
              </a:rPr>
              <a:t>pembuatan </a:t>
            </a:r>
            <a:r>
              <a:rPr lang="id-ID" dirty="0">
                <a:solidFill>
                  <a:srgbClr val="0070C0"/>
                </a:solidFill>
              </a:rPr>
              <a:t>sistem komputasi, </a:t>
            </a:r>
            <a:r>
              <a:rPr lang="id-ID" dirty="0" smtClean="0">
                <a:solidFill>
                  <a:srgbClr val="0070C0"/>
                </a:solidFill>
              </a:rPr>
              <a:t>serta</a:t>
            </a:r>
          </a:p>
          <a:p>
            <a:pPr marL="514350" indent="-514350">
              <a:buAutoNum type="arabicPeriod"/>
            </a:pPr>
            <a:r>
              <a:rPr lang="id-ID" dirty="0" smtClean="0">
                <a:solidFill>
                  <a:srgbClr val="0070C0"/>
                </a:solidFill>
              </a:rPr>
              <a:t>prinsip-prinsip </a:t>
            </a:r>
            <a:r>
              <a:rPr lang="id-ID" dirty="0">
                <a:solidFill>
                  <a:srgbClr val="0070C0"/>
                </a:solidFill>
              </a:rPr>
              <a:t>yang menjadi dasar perancangan tersebut</a:t>
            </a:r>
            <a:r>
              <a:rPr lang="id-ID" dirty="0" smtClean="0">
                <a:solidFill>
                  <a:srgbClr val="0070C0"/>
                </a:solidFill>
              </a:rPr>
              <a:t>.</a:t>
            </a:r>
          </a:p>
          <a:p>
            <a:pPr>
              <a:buFont typeface="Arial" panose="020B0604020202020204" pitchFamily="34" charset="0"/>
              <a:buChar char="•"/>
            </a:pPr>
            <a:r>
              <a:rPr lang="id-ID" dirty="0" smtClean="0">
                <a:solidFill>
                  <a:srgbClr val="FF0000"/>
                </a:solidFill>
              </a:rPr>
              <a:t>Komputasi </a:t>
            </a:r>
            <a:r>
              <a:rPr lang="id-ID" dirty="0">
                <a:solidFill>
                  <a:srgbClr val="FF0000"/>
                </a:solidFill>
              </a:rPr>
              <a:t>adalah ilmu yang berkaitan dengan </a:t>
            </a:r>
            <a:endParaRPr lang="id-ID" dirty="0" smtClean="0">
              <a:solidFill>
                <a:srgbClr val="FF0000"/>
              </a:solidFill>
            </a:endParaRPr>
          </a:p>
          <a:p>
            <a:pPr marL="514350" indent="-514350">
              <a:buAutoNum type="arabicPeriod"/>
            </a:pPr>
            <a:r>
              <a:rPr lang="id-ID" dirty="0" smtClean="0">
                <a:solidFill>
                  <a:srgbClr val="FF0000"/>
                </a:solidFill>
              </a:rPr>
              <a:t>pemodelan </a:t>
            </a:r>
            <a:r>
              <a:rPr lang="id-ID" dirty="0">
                <a:solidFill>
                  <a:srgbClr val="FF0000"/>
                </a:solidFill>
              </a:rPr>
              <a:t>matematika </a:t>
            </a:r>
            <a:r>
              <a:rPr lang="id-ID" dirty="0" smtClean="0">
                <a:solidFill>
                  <a:srgbClr val="FF0000"/>
                </a:solidFill>
              </a:rPr>
              <a:t>dan </a:t>
            </a:r>
          </a:p>
          <a:p>
            <a:pPr marL="514350" indent="-514350">
              <a:buAutoNum type="arabicPeriod"/>
            </a:pPr>
            <a:r>
              <a:rPr lang="id-ID" dirty="0" smtClean="0">
                <a:solidFill>
                  <a:srgbClr val="FF0000"/>
                </a:solidFill>
              </a:rPr>
              <a:t>penggunaan </a:t>
            </a:r>
            <a:r>
              <a:rPr lang="id-ID" dirty="0">
                <a:solidFill>
                  <a:srgbClr val="FF0000"/>
                </a:solidFill>
              </a:rPr>
              <a:t>komputer untuk menyelesaikan masalah-masalah sains.</a:t>
            </a:r>
            <a:endParaRPr lang="en-US" altLang="id-ID"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457200" y="76200"/>
            <a:ext cx="8229600" cy="1066800"/>
          </a:xfrm>
        </p:spPr>
        <p:txBody>
          <a:bodyPr/>
          <a:lstStyle/>
          <a:p>
            <a:r>
              <a:rPr lang="id-ID" dirty="0" smtClean="0"/>
              <a:t>Apa </a:t>
            </a:r>
            <a:r>
              <a:rPr lang="id-ID" dirty="0"/>
              <a:t>dan Mengapa Perlu Belajar Informatika</a:t>
            </a:r>
            <a:r>
              <a:rPr lang="id-ID" dirty="0" smtClean="0"/>
              <a:t>?</a:t>
            </a:r>
            <a:endParaRPr lang="en-US" altLang="id-ID" dirty="0"/>
          </a:p>
        </p:txBody>
      </p:sp>
      <p:sp>
        <p:nvSpPr>
          <p:cNvPr id="27653" name="Rectangle 5"/>
          <p:cNvSpPr>
            <a:spLocks noGrp="1" noChangeArrowheads="1"/>
          </p:cNvSpPr>
          <p:nvPr>
            <p:ph type="body" sz="half" idx="1"/>
          </p:nvPr>
        </p:nvSpPr>
        <p:spPr>
          <a:xfrm>
            <a:off x="463951" y="1772816"/>
            <a:ext cx="8229600" cy="3001888"/>
          </a:xfrm>
        </p:spPr>
        <p:txBody>
          <a:bodyPr/>
          <a:lstStyle/>
          <a:p>
            <a:r>
              <a:rPr lang="id-ID" dirty="0"/>
              <a:t>Apa itu komputasi? Menurut </a:t>
            </a:r>
            <a:r>
              <a:rPr lang="id-ID" i="1" dirty="0"/>
              <a:t>KBBI</a:t>
            </a:r>
            <a:r>
              <a:rPr lang="id-ID" dirty="0"/>
              <a:t>, komputasi adalah: (1) penghitungan dengan menggunakan komputer; </a:t>
            </a:r>
            <a:endParaRPr lang="id-ID" dirty="0" smtClean="0"/>
          </a:p>
          <a:p>
            <a:r>
              <a:rPr lang="id-ID" dirty="0" smtClean="0"/>
              <a:t>(</a:t>
            </a:r>
            <a:r>
              <a:rPr lang="id-ID" dirty="0"/>
              <a:t>2) dalam matematika, penghitungan dengan menggunakan bilangan-bilangan atau peubah-peubah yang dilaksanakan berdasarkan urutan langkah yang diberikan.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p:txBody>
          <a:bodyPr/>
          <a:lstStyle/>
          <a:p>
            <a:r>
              <a:rPr lang="id-ID" dirty="0"/>
              <a:t>Landasan berpikir untuk belajar Informatika dinamakan </a:t>
            </a:r>
            <a:r>
              <a:rPr lang="id-ID" b="1" dirty="0">
                <a:solidFill>
                  <a:srgbClr val="FF0000"/>
                </a:solidFill>
              </a:rPr>
              <a:t>berpikir </a:t>
            </a:r>
            <a:r>
              <a:rPr lang="id-ID" b="1" dirty="0" smtClean="0">
                <a:solidFill>
                  <a:srgbClr val="FF0000"/>
                </a:solidFill>
              </a:rPr>
              <a:t>komputasional </a:t>
            </a:r>
            <a:r>
              <a:rPr lang="id-ID" b="1" dirty="0">
                <a:solidFill>
                  <a:srgbClr val="FF0000"/>
                </a:solidFill>
              </a:rPr>
              <a:t>(</a:t>
            </a:r>
            <a:r>
              <a:rPr lang="id-ID" b="1" i="1" dirty="0">
                <a:solidFill>
                  <a:srgbClr val="FF0000"/>
                </a:solidFill>
              </a:rPr>
              <a:t>computational thinking</a:t>
            </a:r>
            <a:r>
              <a:rPr lang="id-ID" b="1" dirty="0">
                <a:solidFill>
                  <a:srgbClr val="FF0000"/>
                </a:solidFill>
              </a:rPr>
              <a:t>). </a:t>
            </a:r>
            <a:r>
              <a:rPr lang="id-ID" dirty="0"/>
              <a:t>Berpikir komputasional ini merupakan suatu kerangka dan proses berpikiryang mencakup perangkat keras, perangkat lunak, dan menalar (</a:t>
            </a:r>
            <a:r>
              <a:rPr lang="id-ID" i="1" dirty="0"/>
              <a:t>reasoning</a:t>
            </a:r>
            <a:r>
              <a:rPr lang="id-ID" dirty="0"/>
              <a:t>) mengenai sistem dan persoalan. Moda berpikir (</a:t>
            </a:r>
            <a:r>
              <a:rPr lang="id-ID" i="1" dirty="0"/>
              <a:t>thinking mode</a:t>
            </a:r>
            <a:r>
              <a:rPr lang="id-ID" dirty="0"/>
              <a:t>) ini didukung dan dilengkapi dengan pengetahuan teoretis dan praktis, serta teknik untuk menganalisis, memodelkan, dan menyelesaikan persoalan. Siswa yang belajar informatika akan mendalami bagaimana suatu “sistem komputasional” berfungsi, baik yang mengandung komputer maupun tidak.</a:t>
            </a:r>
          </a:p>
        </p:txBody>
      </p:sp>
    </p:spTree>
    <p:extLst>
      <p:ext uri="{BB962C8B-B14F-4D97-AF65-F5344CB8AC3E}">
        <p14:creationId xmlns:p14="http://schemas.microsoft.com/office/powerpoint/2010/main" val="3998709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219200"/>
            <a:ext cx="8229600" cy="3577952"/>
          </a:xfrm>
        </p:spPr>
        <p:txBody>
          <a:bodyPr/>
          <a:lstStyle/>
          <a:p>
            <a:r>
              <a:rPr lang="id-ID" sz="2000" dirty="0"/>
              <a:t>Saat ini, manusia hidup di era digital yang sering disebut  Industri 4.0. Dalam Industri 4.0, banyak hal dilakukan oleh manusia dengan memanfaatkan mesin cerdas berbasis komputer dan internet. Masyarakat sekarang ini disebut Masyarakat 5.0 (</a:t>
            </a:r>
            <a:r>
              <a:rPr lang="id-ID" sz="2000" i="1" dirty="0"/>
              <a:t>Society 5.0</a:t>
            </a:r>
            <a:r>
              <a:rPr lang="id-ID" sz="2000" dirty="0"/>
              <a:t>) karena hidup di dunia isik sekaligus </a:t>
            </a:r>
            <a:r>
              <a:rPr lang="id-ID" sz="2000" dirty="0" smtClean="0"/>
              <a:t>didunia siber (maya) saat melakukan kegiatan daring (dalam jaringan). Banyak kegiatan dilakukan manusia secara isik maupun secara daring dengan pemanfaatan teknologi komputer dan internet. Kalian tentu bisa mengingat pengalaman kegiatan kalian yang didukung teknologi komputer dan internet, mulai dari berkomunikasi dengan media sosial, bermain game online, memesan makanan, memesan transportasi, mendaftar sekolah, belajar secara daring, dan sebagainya</a:t>
            </a:r>
            <a:endParaRPr lang="id-ID" dirty="0"/>
          </a:p>
        </p:txBody>
      </p:sp>
    </p:spTree>
    <p:extLst>
      <p:ext uri="{BB962C8B-B14F-4D97-AF65-F5344CB8AC3E}">
        <p14:creationId xmlns:p14="http://schemas.microsoft.com/office/powerpoint/2010/main" val="1697989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251520" y="1219200"/>
            <a:ext cx="8712968" cy="5378152"/>
          </a:xfrm>
        </p:spPr>
        <p:txBody>
          <a:bodyPr/>
          <a:lstStyle/>
          <a:p>
            <a:pPr marL="0" indent="0">
              <a:buNone/>
            </a:pPr>
            <a:r>
              <a:rPr lang="id-ID" sz="2000" dirty="0" smtClean="0"/>
              <a:t>	Dunia </a:t>
            </a:r>
            <a:r>
              <a:rPr lang="id-ID" sz="2000" dirty="0"/>
              <a:t>yang seperti ini menjadi makin cepat berubah, banyak hal menjadi tidak pasti, persoalan yang dihadapi manusia makin rumit, dan beragam cara untuk melakukan hal yang sama. Sebagai contoh, dulu orang harus pergi ke toko atau ke pasar untuk berbelanja. Penjual juga harus mempunyai bangunan kios atau toko. Pemilik toko mempekerjakan pegawai untuk mengurus gudang, menjadi kasir, dan menangani berbagai pekerjaan lain. Pembeli juga harus membawa uang tunai untuk membayar. Sekarang, orang bisa berbelanja dari rumah, tidak harus pergi ke mana-mana walaupun tidak ada penjual keliling yang datang. Penjual juga bisa berjualan dari rumah tanpa perlu memiliki bangunan kios atau toko. </a:t>
            </a:r>
            <a:endParaRPr lang="id-ID" sz="2000" dirty="0" smtClean="0"/>
          </a:p>
          <a:p>
            <a:pPr marL="0" indent="0">
              <a:buNone/>
            </a:pPr>
            <a:r>
              <a:rPr lang="id-ID" sz="2000" dirty="0"/>
              <a:t>	</a:t>
            </a:r>
            <a:r>
              <a:rPr lang="id-ID" sz="2000" dirty="0" smtClean="0"/>
              <a:t>Pembeli </a:t>
            </a:r>
            <a:r>
              <a:rPr lang="id-ID" sz="2000" dirty="0"/>
              <a:t>tidak harus mengambil uang di bank untuk membayar barang yang dibelinya karena bisa membayar dengan menggunakan uang digital. Contoh lain juga bisa kita temukan atau kita alami sendiri. Pembelajaran daring selama masa pandemi adalah salah satunya. Di dunia industri, lebih banyak lagi hal yang kini dilakukan dengan bantuan teknologi komputer. Segala sesuatu diselesaikan secara otomatis karena sudah ada robot-robot yang mampu mengerjakan pekerjaan rutin yang berulang-ulang. Cara orang melakukan kegiatan menjadi berubah karena teknologi komputer dan internet yang dimanfaatkan di berbagai bidang.</a:t>
            </a:r>
          </a:p>
          <a:p>
            <a:endParaRPr lang="id-ID" sz="2000" dirty="0"/>
          </a:p>
        </p:txBody>
      </p:sp>
    </p:spTree>
    <p:extLst>
      <p:ext uri="{BB962C8B-B14F-4D97-AF65-F5344CB8AC3E}">
        <p14:creationId xmlns:p14="http://schemas.microsoft.com/office/powerpoint/2010/main" val="354935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15616" y="1484784"/>
            <a:ext cx="6781800" cy="1066800"/>
          </a:xfrm>
        </p:spPr>
        <p:txBody>
          <a:bodyPr/>
          <a:lstStyle/>
          <a:p>
            <a:pPr algn="ctr"/>
            <a:r>
              <a:rPr lang="id-ID" sz="3200" dirty="0" smtClean="0">
                <a:solidFill>
                  <a:srgbClr val="FF0000"/>
                </a:solidFill>
              </a:rPr>
              <a:t>Apa </a:t>
            </a:r>
            <a:r>
              <a:rPr lang="id-ID" sz="3200" dirty="0">
                <a:solidFill>
                  <a:srgbClr val="FF0000"/>
                </a:solidFill>
              </a:rPr>
              <a:t>yang akan Dipelajari dalam </a:t>
            </a:r>
            <a:r>
              <a:rPr lang="id-ID" sz="3200" dirty="0" smtClean="0">
                <a:solidFill>
                  <a:srgbClr val="FF0000"/>
                </a:solidFill>
              </a:rPr>
              <a:t/>
            </a:r>
            <a:br>
              <a:rPr lang="id-ID" sz="3200" dirty="0" smtClean="0">
                <a:solidFill>
                  <a:srgbClr val="FF0000"/>
                </a:solidFill>
              </a:rPr>
            </a:br>
            <a:r>
              <a:rPr lang="id-ID" sz="3200" dirty="0" smtClean="0">
                <a:solidFill>
                  <a:srgbClr val="FF0000"/>
                </a:solidFill>
              </a:rPr>
              <a:t>Mata </a:t>
            </a:r>
            <a:r>
              <a:rPr lang="id-ID" sz="3200" dirty="0">
                <a:solidFill>
                  <a:srgbClr val="FF0000"/>
                </a:solidFill>
              </a:rPr>
              <a:t>Pelajaran Informatika</a:t>
            </a:r>
            <a:r>
              <a:rPr lang="id-ID" sz="3200" dirty="0" smtClean="0">
                <a:solidFill>
                  <a:srgbClr val="FF0000"/>
                </a:solidFill>
              </a:rPr>
              <a:t>?</a:t>
            </a:r>
            <a:endParaRPr lang="en-US" altLang="id-ID" sz="3200" dirty="0">
              <a:solidFill>
                <a:srgbClr val="FF0000"/>
              </a:solidFill>
            </a:endParaRPr>
          </a:p>
        </p:txBody>
      </p:sp>
      <p:sp>
        <p:nvSpPr>
          <p:cNvPr id="3" name="TextBox 2"/>
          <p:cNvSpPr txBox="1"/>
          <p:nvPr/>
        </p:nvSpPr>
        <p:spPr>
          <a:xfrm>
            <a:off x="323528" y="2551584"/>
            <a:ext cx="8352928" cy="3693319"/>
          </a:xfrm>
          <a:prstGeom prst="rect">
            <a:avLst/>
          </a:prstGeom>
          <a:noFill/>
        </p:spPr>
        <p:txBody>
          <a:bodyPr wrap="square" rtlCol="0">
            <a:spAutoFit/>
          </a:bodyPr>
          <a:lstStyle/>
          <a:p>
            <a:r>
              <a:rPr lang="id-ID" dirty="0"/>
              <a:t>Dalam mata pelajaran ini, kalian akan belajar mengenai teknologi komputer dan sistem yang dibangun menggunakan teknologi komputer tersebut. Kalian akan belajar cara memanfaatkan teknologi komputer, juga teori untuk memahami cara kerja komputer. Dengan demikian, kalian akan bisa menyiapkan diri untuk menghadapi masa depan yang pasti akan lebih maju teknologinya</a:t>
            </a:r>
            <a:r>
              <a:rPr lang="id-ID" dirty="0" smtClean="0"/>
              <a:t>.</a:t>
            </a:r>
          </a:p>
          <a:p>
            <a:endParaRPr lang="id-ID" dirty="0"/>
          </a:p>
          <a:p>
            <a:r>
              <a:rPr lang="id-ID" dirty="0"/>
              <a:t>Melalui mata pelajaran informatika, diharapkan di masa mendatang, kalian tidak hanya bisa mempergunakan teknologi komputer, tetapi juga tahu kapan teknologi tepat dimanfaatkan untuk menyelesaikan pekerjaan, bahkan juga tahu bagaimana membuat aplikasi teknologi untuk mengatasi berbagai persoalan. Dengan demikian, akan makin banyak orang Indonesia yang mampu menciptakan teknologi berbasis komputer yang bermanfaat bagi banyak orang. </a:t>
            </a:r>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340768"/>
            <a:ext cx="6781800" cy="1066800"/>
          </a:xfrm>
        </p:spPr>
        <p:txBody>
          <a:bodyPr/>
          <a:lstStyle/>
          <a:p>
            <a:r>
              <a:rPr lang="id-ID" dirty="0">
                <a:solidFill>
                  <a:srgbClr val="FF0000"/>
                </a:solidFill>
              </a:rPr>
              <a:t>Apa yang akan Dipelajari dalam </a:t>
            </a:r>
            <a:br>
              <a:rPr lang="id-ID" dirty="0">
                <a:solidFill>
                  <a:srgbClr val="FF0000"/>
                </a:solidFill>
              </a:rPr>
            </a:br>
            <a:r>
              <a:rPr lang="id-ID" dirty="0">
                <a:solidFill>
                  <a:srgbClr val="FF0000"/>
                </a:solidFill>
              </a:rPr>
              <a:t>Mata Pelajaran Informatika?</a:t>
            </a:r>
            <a:endParaRPr lang="id-ID" dirty="0"/>
          </a:p>
        </p:txBody>
      </p:sp>
      <p:sp>
        <p:nvSpPr>
          <p:cNvPr id="3" name="Content Placeholder 2"/>
          <p:cNvSpPr>
            <a:spLocks noGrp="1"/>
          </p:cNvSpPr>
          <p:nvPr>
            <p:ph idx="1"/>
          </p:nvPr>
        </p:nvSpPr>
        <p:spPr>
          <a:xfrm>
            <a:off x="395536" y="2852936"/>
            <a:ext cx="8568952" cy="3888432"/>
          </a:xfrm>
        </p:spPr>
        <p:txBody>
          <a:bodyPr/>
          <a:lstStyle/>
          <a:p>
            <a:r>
              <a:rPr lang="id-ID" sz="2000" dirty="0"/>
              <a:t>Informatika mencakup aspek teoretis dan praktis, mendorong kalian untuk mengembangkan daya pikir kritis dan kreatif untuk menghasilkan penemuan (</a:t>
            </a:r>
            <a:r>
              <a:rPr lang="id-ID" sz="2000" i="1" dirty="0"/>
              <a:t>invention</a:t>
            </a:r>
            <a:r>
              <a:rPr lang="id-ID" sz="2000" dirty="0"/>
              <a:t>) terkait komputer dan sistem komputasi. Kalian diharapkan mampu mengaplikasikan prinsip-prinsip ilmiah yang dipelajarinya untuk memahami dunia nyata, kemudian menciptakan perangkat keras dan perangkat lunak yang memudahkan kehidupan. Dengan mengombinasikan prinsip, praktik, dan penemuan (</a:t>
            </a:r>
            <a:r>
              <a:rPr lang="id-ID" sz="2000" i="1" dirty="0"/>
              <a:t>principles</a:t>
            </a:r>
            <a:r>
              <a:rPr lang="id-ID" sz="2000" dirty="0"/>
              <a:t>, </a:t>
            </a:r>
            <a:r>
              <a:rPr lang="id-ID" sz="2000" i="1" dirty="0"/>
              <a:t>practice</a:t>
            </a:r>
            <a:r>
              <a:rPr lang="id-ID" sz="2000" dirty="0"/>
              <a:t>, and </a:t>
            </a:r>
            <a:r>
              <a:rPr lang="id-ID" sz="2000" i="1" dirty="0"/>
              <a:t>invention</a:t>
            </a:r>
            <a:r>
              <a:rPr lang="id-ID" sz="2000" dirty="0"/>
              <a:t>), kalian akan menjadi kreatif dan merasakan manfaatnya. Karena tidak hanya teoretis, penerapan informatika akan memberikan “</a:t>
            </a:r>
            <a:r>
              <a:rPr lang="id-ID" sz="2000" i="1" dirty="0"/>
              <a:t>surprise</a:t>
            </a:r>
            <a:r>
              <a:rPr lang="id-ID" sz="2000" dirty="0"/>
              <a:t>”, baik karena akan berefek bahwa produk menghasilkan sesuatu yang dapat diamati dan berfungsi dengan baik secara intelektual, bahkan dapat memunculkan seni keindahan</a:t>
            </a:r>
          </a:p>
        </p:txBody>
      </p:sp>
    </p:spTree>
    <p:extLst>
      <p:ext uri="{BB962C8B-B14F-4D97-AF65-F5344CB8AC3E}">
        <p14:creationId xmlns:p14="http://schemas.microsoft.com/office/powerpoint/2010/main" val="3393518895"/>
      </p:ext>
    </p:extLst>
  </p:cSld>
  <p:clrMapOvr>
    <a:masterClrMapping/>
  </p:clrMapOvr>
</p:sld>
</file>

<file path=ppt/theme/theme1.xml><?xml version="1.0" encoding="utf-8"?>
<a:theme xmlns:a="http://schemas.openxmlformats.org/drawingml/2006/main" name="Presentation on product or service">
  <a:themeElements>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fontScheme name="Presentation on product or service">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esentation on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Presentation on product or servic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Presentation on product or servic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Presentation on product or servic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Presentation on product or service 5">
        <a:dk1>
          <a:srgbClr val="000000"/>
        </a:dk1>
        <a:lt1>
          <a:srgbClr val="FFFFFF"/>
        </a:lt1>
        <a:dk2>
          <a:srgbClr val="000000"/>
        </a:dk2>
        <a:lt2>
          <a:srgbClr val="996633"/>
        </a:lt2>
        <a:accent1>
          <a:srgbClr val="CC9900"/>
        </a:accent1>
        <a:accent2>
          <a:srgbClr val="FFECB7"/>
        </a:accent2>
        <a:accent3>
          <a:srgbClr val="FFFFFF"/>
        </a:accent3>
        <a:accent4>
          <a:srgbClr val="000000"/>
        </a:accent4>
        <a:accent5>
          <a:srgbClr val="E2CAAA"/>
        </a:accent5>
        <a:accent6>
          <a:srgbClr val="E7D6A6"/>
        </a:accent6>
        <a:hlink>
          <a:srgbClr val="996633"/>
        </a:hlink>
        <a:folHlink>
          <a:srgbClr val="FF9900"/>
        </a:folHlink>
      </a:clrScheme>
      <a:clrMap bg1="lt1" tx1="dk1" bg2="lt2" tx2="dk2" accent1="accent1" accent2="accent2" accent3="accent3" accent4="accent4" accent5="accent5" accent6="accent6" hlink="hlink" folHlink="folHlink"/>
    </a:extraClrScheme>
    <a:extraClrScheme>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Black History Month presentation</Template>
  <TotalTime>261</TotalTime>
  <Words>1023</Words>
  <Application>Microsoft Office PowerPoint</Application>
  <PresentationFormat>On-screen Show (4:3)</PresentationFormat>
  <Paragraphs>75</Paragraphs>
  <Slides>17</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17</vt:i4>
      </vt:variant>
    </vt:vector>
  </HeadingPairs>
  <TitlesOfParts>
    <vt:vector size="29" baseType="lpstr">
      <vt:lpstr>Alexander</vt:lpstr>
      <vt:lpstr>Algerian</vt:lpstr>
      <vt:lpstr>Arial</vt:lpstr>
      <vt:lpstr>Arial Black</vt:lpstr>
      <vt:lpstr>Arial Rounded MT Bold</vt:lpstr>
      <vt:lpstr>Bernard MT Condensed</vt:lpstr>
      <vt:lpstr>Bodoni MT</vt:lpstr>
      <vt:lpstr>Book Antiqua</vt:lpstr>
      <vt:lpstr>Calibri</vt:lpstr>
      <vt:lpstr>Gill Sans MT</vt:lpstr>
      <vt:lpstr>Times New Roman</vt:lpstr>
      <vt:lpstr>Presentation on product or service</vt:lpstr>
      <vt:lpstr>INFORMATIKA</vt:lpstr>
      <vt:lpstr>Bab I  Informatika  dan  Keterampilan Generik</vt:lpstr>
      <vt:lpstr>Informatika untuk Pelajar SMP</vt:lpstr>
      <vt:lpstr>Apa dan Mengapa Perlu Belajar Informatika?</vt:lpstr>
      <vt:lpstr>PowerPoint Presentation</vt:lpstr>
      <vt:lpstr>PowerPoint Presentation</vt:lpstr>
      <vt:lpstr>PowerPoint Presentation</vt:lpstr>
      <vt:lpstr>Apa yang akan Dipelajari dalam  Mata Pelajaran Informatika?</vt:lpstr>
      <vt:lpstr>Apa yang akan Dipelajari dalam  Mata Pelajaran Informatika?</vt:lpstr>
      <vt:lpstr>Keterangan: TIK: Teknologi Informasi dan Komunikasi SK: Sistem Komputer JKI: Jaringan Komputer/Internet AD: Analisis Data AP: Algoritma dan Pemrograman  DSI: Dampak Sosial Informatika  PLB: Praktika Lintas Bidang BK: Berpikir Komputasional</vt:lpstr>
      <vt:lpstr>PowerPoint Presentation</vt:lpstr>
      <vt:lpstr>PowerPoint Presentation</vt:lpstr>
      <vt:lpstr>Informatika dan Profil Pelajar Pancasila</vt:lpstr>
      <vt:lpstr>Pengantar Keterampilan Generik</vt:lpstr>
      <vt:lpstr>Bekerja dalam Kelompok</vt:lpstr>
      <vt:lpstr>Mengomunikasikan Hasil Kerja</vt:lpstr>
      <vt:lpstr>Terima kasih</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INFORMATIKA</dc:title>
  <dc:subject/>
  <dc:creator>SERVER SOOKO 1A</dc:creator>
  <cp:keywords/>
  <dc:description/>
  <cp:lastModifiedBy>SERVER SOOKO 1A</cp:lastModifiedBy>
  <cp:revision>14</cp:revision>
  <dcterms:created xsi:type="dcterms:W3CDTF">2022-07-19T02:26:22Z</dcterms:created>
  <dcterms:modified xsi:type="dcterms:W3CDTF">2022-07-29T00:24:44Z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TC101030761033</vt:lpwstr>
  </property>
</Properties>
</file>