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273" y="1111074"/>
            <a:ext cx="10189029" cy="1825096"/>
          </a:xfrm>
        </p:spPr>
        <p:txBody>
          <a:bodyPr/>
          <a:lstStyle/>
          <a:p>
            <a:pPr algn="ctr"/>
            <a:r>
              <a:rPr lang="en-ID" dirty="0" err="1" smtClean="0">
                <a:latin typeface="Arial Black" panose="020B0A04020102020204" pitchFamily="34" charset="0"/>
              </a:rPr>
              <a:t>Permainan</a:t>
            </a:r>
            <a:r>
              <a:rPr lang="en-ID" dirty="0" smtClean="0">
                <a:latin typeface="Arial Black" panose="020B0A04020102020204" pitchFamily="34" charset="0"/>
              </a:rPr>
              <a:t> bola </a:t>
            </a:r>
            <a:r>
              <a:rPr lang="en-ID" dirty="0" err="1">
                <a:latin typeface="Arial Black" panose="020B0A04020102020204" pitchFamily="34" charset="0"/>
              </a:rPr>
              <a:t>v</a:t>
            </a:r>
            <a:r>
              <a:rPr lang="en-ID" dirty="0" err="1" smtClean="0">
                <a:latin typeface="Arial Black" panose="020B0A04020102020204" pitchFamily="34" charset="0"/>
              </a:rPr>
              <a:t>olly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4" y="3475447"/>
            <a:ext cx="6008914" cy="613228"/>
          </a:xfrm>
        </p:spPr>
        <p:txBody>
          <a:bodyPr>
            <a:normAutofit/>
          </a:bodyPr>
          <a:lstStyle/>
          <a:p>
            <a:r>
              <a:rPr lang="id-ID" sz="3200" b="1" dirty="0"/>
              <a:t>Materi Pokok Pembelajaran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1026" name="Picture 2" descr="https://tse1.mm.bing.net/th?id=OIP.4bYfAOU7pKU5BfD3vIJN7gAAA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5578" y="4762766"/>
            <a:ext cx="2007347" cy="10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se2.mm.bing.net/th?id=OIP.FpAmFb20U1ES_9aVEgPVTwHaIE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" y="166996"/>
            <a:ext cx="825654" cy="89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1861653"/>
            <a:ext cx="11068594" cy="1293028"/>
          </a:xfrm>
        </p:spPr>
        <p:txBody>
          <a:bodyPr>
            <a:normAutofit fontScale="90000"/>
          </a:bodyPr>
          <a:lstStyle/>
          <a:p>
            <a:r>
              <a:rPr lang="id-ID" dirty="0"/>
              <a:t>Memahami fakta, konsep, dan prosedur, serta mempraktikkan aktivitas gerak spesifik permainan net melalui permainan bola voli, diantaranya: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tse1.mm.bing.net/th?id=OIP.Uns_x6eosIsk7cgA4Wg5AQ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07" y="4447707"/>
            <a:ext cx="2410293" cy="24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823" y="3252651"/>
            <a:ext cx="10763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D" dirty="0" smtClean="0"/>
              <a:t>	1. </a:t>
            </a:r>
            <a:r>
              <a:rPr lang="id-ID" b="1" dirty="0" smtClean="0"/>
              <a:t>Gerak </a:t>
            </a:r>
            <a:r>
              <a:rPr lang="id-ID" b="1" dirty="0"/>
              <a:t>spesifik </a:t>
            </a:r>
            <a:r>
              <a:rPr lang="id-ID" b="1" i="1" dirty="0"/>
              <a:t>passing</a:t>
            </a:r>
            <a:r>
              <a:rPr lang="id-ID" b="1" dirty="0"/>
              <a:t> bawah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melambungkan</a:t>
            </a:r>
            <a:r>
              <a:rPr lang="en-US" dirty="0"/>
              <a:t> bola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membiarkan</a:t>
            </a:r>
            <a:r>
              <a:rPr lang="en-US" dirty="0"/>
              <a:t> bola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yang </a:t>
            </a:r>
            <a:r>
              <a:rPr lang="en-US" dirty="0" err="1"/>
              <a:t>dirapatkan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diluruskan</a:t>
            </a:r>
            <a:r>
              <a:rPr lang="id-ID" dirty="0"/>
              <a:t>, </a:t>
            </a:r>
            <a:r>
              <a:rPr lang="id-ID" i="1" dirty="0"/>
              <a:t>passing</a:t>
            </a:r>
            <a:r>
              <a:rPr lang="id-ID" dirty="0"/>
              <a:t> bawah melalui atas net/tali yang dipasang melintang secara berpasangan</a:t>
            </a:r>
            <a:r>
              <a:rPr lang="id-ID" dirty="0" smtClean="0"/>
              <a:t>.</a:t>
            </a:r>
            <a:endParaRPr lang="en-ID" dirty="0" smtClean="0"/>
          </a:p>
          <a:p>
            <a:pPr lvl="0"/>
            <a:endParaRPr lang="en-ID" dirty="0"/>
          </a:p>
          <a:p>
            <a:pPr lvl="0"/>
            <a:endParaRPr lang="en-ID" dirty="0" smtClean="0"/>
          </a:p>
          <a:p>
            <a:pPr lvl="0"/>
            <a:endParaRPr lang="en-ID" dirty="0"/>
          </a:p>
          <a:p>
            <a:pPr lvl="0"/>
            <a:endParaRPr lang="en-US" dirty="0"/>
          </a:p>
          <a:p>
            <a:pPr lvl="0"/>
            <a:r>
              <a:rPr lang="en-ID" dirty="0" smtClean="0"/>
              <a:t>	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186919"/>
            <a:ext cx="4376057" cy="2133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06" y="4013473"/>
            <a:ext cx="3497944" cy="2111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4" descr="https://tse2.mm.bing.net/th?id=OIP.FpAmFb20U1ES_9aVEgPVTwHaIE&amp;pid=Api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" y="166996"/>
            <a:ext cx="825654" cy="89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66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se1.mm.bing.net/th?id=OIP.Uns_x6eosIsk7cgA4Wg5AQ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07" y="4447707"/>
            <a:ext cx="2410293" cy="24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208" y="1559255"/>
            <a:ext cx="10737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D" dirty="0" smtClean="0"/>
              <a:t>	2</a:t>
            </a:r>
            <a:r>
              <a:rPr lang="en-ID" dirty="0"/>
              <a:t>. </a:t>
            </a:r>
            <a:r>
              <a:rPr lang="id-ID" b="1" dirty="0"/>
              <a:t>Gerak spesifik </a:t>
            </a:r>
            <a:r>
              <a:rPr lang="id-ID" b="1" i="1" dirty="0"/>
              <a:t>passing</a:t>
            </a:r>
            <a:r>
              <a:rPr lang="id-ID" b="1" dirty="0"/>
              <a:t> atas</a:t>
            </a:r>
            <a:r>
              <a:rPr lang="id-ID" dirty="0"/>
              <a:t> dengan melambungkan dan menangkap bola,</a:t>
            </a:r>
            <a:r>
              <a:rPr lang="id-ID" i="1" dirty="0"/>
              <a:t> passing</a:t>
            </a:r>
            <a:r>
              <a:rPr lang="id-ID" dirty="0"/>
              <a:t> atas dengan melambungkan dan menangkap bola dilakukan di tempat, sambil berjalan (maju-mundur dan menyamping),</a:t>
            </a:r>
            <a:r>
              <a:rPr lang="id-ID" i="1" dirty="0"/>
              <a:t> passing</a:t>
            </a:r>
            <a:r>
              <a:rPr lang="id-ID" dirty="0"/>
              <a:t> atas dengan melambungkan dan menangkap bola sambil berjalan maju dan mundur, </a:t>
            </a:r>
            <a:r>
              <a:rPr lang="id-ID" i="1" dirty="0"/>
              <a:t>passing</a:t>
            </a:r>
            <a:r>
              <a:rPr lang="id-ID" dirty="0"/>
              <a:t> bawah dan </a:t>
            </a:r>
            <a:r>
              <a:rPr lang="id-ID" i="1" dirty="0"/>
              <a:t>passing</a:t>
            </a:r>
            <a:r>
              <a:rPr lang="id-ID" dirty="0"/>
              <a:t> atas secara perorangan atau berkelompok, </a:t>
            </a:r>
            <a:r>
              <a:rPr lang="en-US" i="1" dirty="0"/>
              <a:t>passing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, </a:t>
            </a:r>
            <a:r>
              <a:rPr lang="en-US" dirty="0" err="1"/>
              <a:t>mundur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menyamping</a:t>
            </a:r>
            <a:r>
              <a:rPr lang="id-ID" dirty="0"/>
              <a:t> diawali dengan melambungkan bola oleh teman dari depan.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9" y="3401657"/>
            <a:ext cx="4559210" cy="2251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2" y="3801292"/>
            <a:ext cx="4752657" cy="25664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4" descr="https://tse2.mm.bing.net/th?id=OIP.FpAmFb20U1ES_9aVEgPVTwHaIE&amp;pid=Api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" y="166996"/>
            <a:ext cx="825654" cy="89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12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2919" y="5238205"/>
            <a:ext cx="11136087" cy="366393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1800" b="1" dirty="0" smtClean="0"/>
              <a:t>	</a:t>
            </a:r>
            <a:r>
              <a:rPr lang="en-US" sz="1800" cap="none" dirty="0" smtClean="0"/>
              <a:t>		</a:t>
            </a:r>
            <a:endParaRPr lang="en-US" sz="1800" cap="non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5913" y="864521"/>
            <a:ext cx="11136087" cy="249263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1800" b="1" dirty="0" smtClean="0"/>
              <a:t>	</a:t>
            </a:r>
            <a:endParaRPr lang="en-US" sz="1800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222069" y="1554480"/>
            <a:ext cx="11416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/>
              <a:t>3. </a:t>
            </a:r>
            <a:r>
              <a:rPr lang="id-ID" b="1" dirty="0"/>
              <a:t>Gerak Spesifik </a:t>
            </a:r>
            <a:r>
              <a:rPr lang="en-US" b="1" i="1" dirty="0"/>
              <a:t>Passing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Dan </a:t>
            </a:r>
            <a:r>
              <a:rPr lang="en-US" b="1" dirty="0" err="1"/>
              <a:t>Bawah</a:t>
            </a:r>
            <a:r>
              <a:rPr lang="en-US" b="1" dirty="0"/>
              <a:t> </a:t>
            </a:r>
            <a:r>
              <a:rPr lang="id-ID" dirty="0"/>
              <a:t>Menggunakan Dua Bola Diawali Dengan Melambungkan Bola Oleh Teman Dan </a:t>
            </a:r>
            <a:r>
              <a:rPr lang="en-US" i="1" dirty="0"/>
              <a:t>Passing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Dan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Formasi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id-ID" dirty="0"/>
              <a:t> Diawali Dengan Melambungkan Bola Oleh Teman Yang Berada Ditengah-tengah Lingkaran.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42" y="2611738"/>
            <a:ext cx="4600304" cy="2626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https://tse1.mm.bing.net/th?id=OIP.Uns_x6eosIsk7cgA4Wg5AQHaH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07" y="4447707"/>
            <a:ext cx="2410293" cy="24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tse2.mm.bing.net/th?id=OIP.FpAmFb20U1ES_9aVEgPVTwHaIE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" y="166996"/>
            <a:ext cx="825654" cy="89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se1.mm.bing.net/th?id=OIP.Uns_x6eosIsk7cgA4Wg5AQ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07" y="4447707"/>
            <a:ext cx="2410293" cy="24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263" y="1619794"/>
            <a:ext cx="11430000" cy="443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	4</a:t>
            </a:r>
            <a:r>
              <a:rPr lang="en-US" b="1" dirty="0"/>
              <a:t>. </a:t>
            </a:r>
            <a:r>
              <a:rPr lang="id-ID" b="1" dirty="0"/>
              <a:t>Gerak Spesifik Servis Bawah</a:t>
            </a:r>
            <a:r>
              <a:rPr lang="id-ID" dirty="0"/>
              <a:t>, Memukul-mukul Bola Ke Lantai Dengan Telapak Tangan Rapat, Dan Servis Bawah Melalui Atas Net Atau Tali Yang Dipasang Melintang Dari Jarak 3 Meter (Garis Serang).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b="1" dirty="0" smtClean="0"/>
              <a:t>5</a:t>
            </a:r>
            <a:r>
              <a:rPr lang="en-US" b="1" dirty="0"/>
              <a:t>. </a:t>
            </a:r>
            <a:r>
              <a:rPr lang="id-ID" b="1" dirty="0"/>
              <a:t>Gerak Spesifik Servis Atas</a:t>
            </a:r>
            <a:r>
              <a:rPr lang="id-ID" dirty="0"/>
              <a:t>, Memukul Bola Ke Depan Bawah Secara Berpasangan, Dan Memukul Bola Melewati Atas Net/Tali Dalam Formasi Berbanjar.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b="1" dirty="0" smtClean="0"/>
              <a:t>6</a:t>
            </a:r>
            <a:r>
              <a:rPr lang="en-US" b="1" dirty="0"/>
              <a:t>. </a:t>
            </a:r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Permainan</a:t>
            </a:r>
            <a:r>
              <a:rPr lang="en-US" b="1" dirty="0"/>
              <a:t> Dan </a:t>
            </a:r>
            <a:r>
              <a:rPr lang="en-US" b="1" dirty="0" err="1"/>
              <a:t>Modifikasi</a:t>
            </a:r>
            <a:r>
              <a:rPr lang="id-ID" b="1" dirty="0"/>
              <a:t> Aktivitas Permainan Bola Voli</a:t>
            </a:r>
            <a:r>
              <a:rPr lang="en-US" dirty="0"/>
              <a:t>, Serta </a:t>
            </a:r>
            <a:r>
              <a:rPr lang="id-ID" dirty="0"/>
              <a:t>Mem</a:t>
            </a:r>
            <a:r>
              <a:rPr lang="en-US" dirty="0" err="1"/>
              <a:t>praktik</a:t>
            </a:r>
            <a:r>
              <a:rPr lang="id-ID" dirty="0"/>
              <a:t>kan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Bola </a:t>
            </a:r>
            <a:r>
              <a:rPr lang="id-ID" dirty="0"/>
              <a:t>Voli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Modifikasi</a:t>
            </a:r>
            <a:r>
              <a:rPr lang="id-ID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https://tse2.mm.bing.net/th?id=OIP.FpAmFb20U1ES_9aVEgPVTwHaIE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" y="166996"/>
            <a:ext cx="825654" cy="89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se1.mm.bing.net/th?id=OIP.Uns_x6eosIsk7cgA4Wg5AQ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07" y="4447707"/>
            <a:ext cx="2410293" cy="24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8571" y="901337"/>
            <a:ext cx="582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4000" b="1" dirty="0">
                <a:latin typeface="Arial Black" panose="020B0A04020102020204" pitchFamily="34" charset="0"/>
              </a:rPr>
              <a:t>Media Pembelajaran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31" y="1811383"/>
            <a:ext cx="108291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lnSpc>
                <a:spcPct val="200000"/>
              </a:lnSpc>
              <a:buAutoNum type="arabicPeriod"/>
            </a:pP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model </a:t>
            </a:r>
            <a:r>
              <a:rPr lang="en-US" dirty="0" err="1"/>
              <a:t>atau</a:t>
            </a:r>
            <a:r>
              <a:rPr lang="en-US" dirty="0"/>
              <a:t> guru yang </a:t>
            </a:r>
            <a:r>
              <a:rPr lang="en-US" dirty="0" err="1"/>
              <a:t>memperagakan</a:t>
            </a:r>
            <a:r>
              <a:rPr lang="en-US" dirty="0"/>
              <a:t> </a:t>
            </a:r>
            <a:r>
              <a:rPr lang="id-ID" dirty="0"/>
              <a:t>aktivitas gerak spesifik </a:t>
            </a:r>
            <a:r>
              <a:rPr lang="en-US" i="1" dirty="0"/>
              <a:t>passing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id-ID" dirty="0"/>
              <a:t>, </a:t>
            </a:r>
            <a:r>
              <a:rPr lang="id-ID" i="1" dirty="0"/>
              <a:t>passing</a:t>
            </a:r>
            <a:r>
              <a:rPr lang="id-ID" dirty="0"/>
              <a:t> atas, servis bawah, dan servis atas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bola </a:t>
            </a:r>
            <a:r>
              <a:rPr lang="id-ID" dirty="0"/>
              <a:t>voli. </a:t>
            </a:r>
            <a:endParaRPr lang="en-ID" dirty="0" smtClean="0"/>
          </a:p>
          <a:p>
            <a:pPr marL="1257300" lvl="2" indent="-342900">
              <a:lnSpc>
                <a:spcPct val="200000"/>
              </a:lnSpc>
              <a:buFontTx/>
              <a:buAutoNum type="arabicPeriod"/>
            </a:pP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id-ID" dirty="0"/>
              <a:t>yang terdapat dalam buku teks pelajaran PJOK aktivitas gerak spesifik </a:t>
            </a:r>
            <a:r>
              <a:rPr lang="en-US" i="1" dirty="0"/>
              <a:t>passing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id-ID" dirty="0"/>
              <a:t>, </a:t>
            </a:r>
            <a:r>
              <a:rPr lang="id-ID" i="1" dirty="0"/>
              <a:t>passing</a:t>
            </a:r>
            <a:r>
              <a:rPr lang="id-ID" dirty="0"/>
              <a:t> atas, servis bawah, dan servis atas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bola </a:t>
            </a:r>
            <a:r>
              <a:rPr lang="id-ID" dirty="0"/>
              <a:t>voli</a:t>
            </a:r>
            <a:r>
              <a:rPr lang="en-US" dirty="0"/>
              <a:t>.</a:t>
            </a:r>
          </a:p>
          <a:p>
            <a:pPr marL="1257300" lvl="2" indent="-342900">
              <a:lnSpc>
                <a:spcPct val="200000"/>
              </a:lnSpc>
              <a:buAutoNum type="arabicPeriod"/>
            </a:pPr>
            <a:r>
              <a:rPr lang="id-ID" dirty="0"/>
              <a:t>Video pembelajaran aktivitas gerak spesifik </a:t>
            </a:r>
            <a:r>
              <a:rPr lang="en-US" i="1" dirty="0"/>
              <a:t>passing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id-ID" dirty="0"/>
              <a:t>, </a:t>
            </a:r>
            <a:r>
              <a:rPr lang="id-ID" i="1" dirty="0"/>
              <a:t>passing</a:t>
            </a:r>
            <a:r>
              <a:rPr lang="id-ID" dirty="0"/>
              <a:t> atas, servis bawah, dan servis atas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bola </a:t>
            </a:r>
            <a:r>
              <a:rPr lang="id-ID" dirty="0"/>
              <a:t>voli.</a:t>
            </a:r>
            <a:endParaRPr lang="en-US" b="1" dirty="0"/>
          </a:p>
          <a:p>
            <a:pPr lvl="2"/>
            <a:endParaRPr lang="en-US" dirty="0"/>
          </a:p>
        </p:txBody>
      </p:sp>
      <p:pic>
        <p:nvPicPr>
          <p:cNvPr id="6" name="Picture 4" descr="https://tse2.mm.bing.net/th?id=OIP.FpAmFb20U1ES_9aVEgPVTwHaIE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" y="166996"/>
            <a:ext cx="825654" cy="89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3440" y="901336"/>
            <a:ext cx="708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3600" b="1" dirty="0"/>
              <a:t>Alat dan Bahan Pembelajaran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https://tse1.mm.bing.net/th?id=OIP.Uns_x6eosIsk7cgA4Wg5AQ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07" y="4447707"/>
            <a:ext cx="2410293" cy="24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4503" y="1959534"/>
            <a:ext cx="10829109" cy="499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lnSpc>
                <a:spcPct val="200000"/>
              </a:lnSpc>
              <a:buAutoNum type="arabicPeriod"/>
            </a:pPr>
            <a:r>
              <a:rPr lang="fi-FI" dirty="0" smtClean="0"/>
              <a:t>Lapangan </a:t>
            </a:r>
            <a:r>
              <a:rPr lang="fi-FI" dirty="0"/>
              <a:t>permainan bola </a:t>
            </a:r>
            <a:r>
              <a:rPr lang="id-ID" dirty="0"/>
              <a:t>voli</a:t>
            </a:r>
            <a:r>
              <a:rPr lang="fi-FI" dirty="0"/>
              <a:t> atau lapangan sejenisnya (lapangan bola </a:t>
            </a:r>
            <a:r>
              <a:rPr lang="id-ID" dirty="0"/>
              <a:t>basket</a:t>
            </a:r>
            <a:r>
              <a:rPr lang="fi-FI" dirty="0"/>
              <a:t> atau halaman sekolah</a:t>
            </a:r>
            <a:r>
              <a:rPr lang="fi-FI" dirty="0" smtClean="0"/>
              <a:t>).</a:t>
            </a:r>
          </a:p>
          <a:p>
            <a:pPr marL="1257300" lvl="2" indent="-342900">
              <a:lnSpc>
                <a:spcPct val="200000"/>
              </a:lnSpc>
              <a:buAutoNum type="arabicPeriod"/>
            </a:pPr>
            <a:r>
              <a:rPr lang="id-ID" dirty="0"/>
              <a:t>B</a:t>
            </a:r>
            <a:r>
              <a:rPr lang="en-US" dirty="0" err="1"/>
              <a:t>ola</a:t>
            </a:r>
            <a:r>
              <a:rPr lang="en-US" dirty="0"/>
              <a:t> </a:t>
            </a:r>
            <a:r>
              <a:rPr lang="id-ID" dirty="0"/>
              <a:t>voli </a:t>
            </a:r>
            <a:r>
              <a:rPr lang="en-US" dirty="0" err="1"/>
              <a:t>atau</a:t>
            </a:r>
            <a:r>
              <a:rPr lang="en-US" dirty="0"/>
              <a:t> bola </a:t>
            </a:r>
            <a:r>
              <a:rPr lang="en-US" dirty="0" err="1"/>
              <a:t>sejenisnya</a:t>
            </a:r>
            <a:r>
              <a:rPr lang="en-US" dirty="0"/>
              <a:t> (bola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, </a:t>
            </a:r>
            <a:r>
              <a:rPr lang="en-US" dirty="0" err="1"/>
              <a:t>karet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 smtClean="0"/>
              <a:t>).</a:t>
            </a:r>
          </a:p>
          <a:p>
            <a:pPr marL="1257300" lvl="2" indent="-342900">
              <a:lnSpc>
                <a:spcPct val="200000"/>
              </a:lnSpc>
              <a:buFontTx/>
              <a:buAutoNum type="arabicPeriod"/>
            </a:pPr>
            <a:r>
              <a:rPr lang="id-ID" dirty="0"/>
              <a:t>Net/r</a:t>
            </a:r>
            <a:r>
              <a:rPr lang="fi-FI" dirty="0"/>
              <a:t>intangan (</a:t>
            </a:r>
            <a:r>
              <a:rPr lang="id-ID" dirty="0"/>
              <a:t>seutas tali</a:t>
            </a:r>
            <a:r>
              <a:rPr lang="fi-FI" dirty="0"/>
              <a:t>).</a:t>
            </a:r>
            <a:endParaRPr lang="en-US" dirty="0"/>
          </a:p>
          <a:p>
            <a:pPr marL="1257300" lvl="2" indent="-342900">
              <a:lnSpc>
                <a:spcPct val="200000"/>
              </a:lnSpc>
              <a:buFontTx/>
              <a:buAutoNum type="arabicPeriod"/>
            </a:pPr>
            <a:r>
              <a:rPr lang="id-ID" dirty="0"/>
              <a:t>Gambar dan vidio pembelajaran permainan bola voli.</a:t>
            </a:r>
            <a:endParaRPr lang="en-US" dirty="0"/>
          </a:p>
          <a:p>
            <a:pPr marL="1257300" lvl="2" indent="-342900">
              <a:lnSpc>
                <a:spcPct val="200000"/>
              </a:lnSpc>
              <a:buFontTx/>
              <a:buAutoNum type="arabicPeriod"/>
            </a:pPr>
            <a:r>
              <a:rPr lang="fi-FI" dirty="0"/>
              <a:t>Peluit dan </a:t>
            </a:r>
            <a:r>
              <a:rPr lang="id-ID" i="1" dirty="0"/>
              <a:t>s</a:t>
            </a:r>
            <a:r>
              <a:rPr lang="fi-FI" i="1" dirty="0"/>
              <a:t>topwatch</a:t>
            </a:r>
            <a:r>
              <a:rPr lang="fi-FI" dirty="0"/>
              <a:t>.</a:t>
            </a:r>
            <a:endParaRPr lang="en-US" dirty="0"/>
          </a:p>
          <a:p>
            <a:pPr marL="1257300" lvl="2" indent="-342900">
              <a:lnSpc>
                <a:spcPct val="200000"/>
              </a:lnSpc>
              <a:buFontTx/>
              <a:buAutoNum type="arabicPeriod"/>
            </a:pP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id-ID" dirty="0"/>
              <a:t>k</a:t>
            </a:r>
            <a:r>
              <a:rPr lang="en-US" dirty="0" err="1"/>
              <a:t>erja</a:t>
            </a:r>
            <a:r>
              <a:rPr lang="en-US" dirty="0"/>
              <a:t> (</a:t>
            </a:r>
            <a:r>
              <a:rPr lang="en-US" i="1" dirty="0"/>
              <a:t>student work sheet</a:t>
            </a:r>
            <a:r>
              <a:rPr lang="en-US" dirty="0"/>
              <a:t>)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fi-FI" dirty="0" smtClean="0"/>
              <a:t>.</a:t>
            </a:r>
            <a:endParaRPr lang="en-US" dirty="0"/>
          </a:p>
          <a:p>
            <a:pPr lvl="2">
              <a:lnSpc>
                <a:spcPct val="200000"/>
              </a:lnSpc>
            </a:pPr>
            <a:endParaRPr lang="en-US" dirty="0"/>
          </a:p>
          <a:p>
            <a:pPr lvl="2">
              <a:lnSpc>
                <a:spcPct val="200000"/>
              </a:lnSpc>
            </a:pPr>
            <a:endParaRPr lang="en-US" dirty="0"/>
          </a:p>
        </p:txBody>
      </p:sp>
      <p:pic>
        <p:nvPicPr>
          <p:cNvPr id="5" name="Picture 4" descr="https://tse2.mm.bing.net/th?id=OIP.FpAmFb20U1ES_9aVEgPVTwHaIE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" y="166996"/>
            <a:ext cx="825654" cy="89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54</TotalTime>
  <Words>213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Century Gothic</vt:lpstr>
      <vt:lpstr>Vapor Trail</vt:lpstr>
      <vt:lpstr>Permainan bola volly</vt:lpstr>
      <vt:lpstr>Memahami fakta, konsep, dan prosedur, serta mempraktikkan aktivitas gerak spesifik permainan net melalui permainan bola voli, diantaranya: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Permainan bola volly</dc:title>
  <dc:creator>Windows User</dc:creator>
  <cp:lastModifiedBy>Windows User</cp:lastModifiedBy>
  <cp:revision>6</cp:revision>
  <dcterms:created xsi:type="dcterms:W3CDTF">2022-07-28T01:50:35Z</dcterms:created>
  <dcterms:modified xsi:type="dcterms:W3CDTF">2022-07-28T02:44:52Z</dcterms:modified>
</cp:coreProperties>
</file>