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C433-0DF4-4A3E-8E7D-31B67F2B6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264E2-BA20-4C11-8128-0002169D8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5364-0DDC-47AC-9BB5-435DFAA1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E8D1D-98AD-4672-8B9C-D16AC3FD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8F090-50BD-4C25-B9F5-42525D8D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40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57FB-F379-4826-8FA0-0F9E9E2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F8E7C-A97B-4154-B29C-5250F542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F193-ADD4-4D62-BC14-3ECFBF29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EF79-6A51-4BC3-84EA-0876B04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5919-353A-4239-8BD2-CBF2DAA7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1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3BE6D-79A2-4AB0-B151-9F42B2153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9ECA2-2CDC-485A-A977-AAD934AB0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2C1A-75C1-400C-8E86-9B7706C1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1D94-EDB9-4CD4-88AC-3D728125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24DE5-B368-4BF9-BA45-CDD47155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286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4C8C-4941-416E-ADDE-5F660BA4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1750-5B18-4D9D-B140-CB1287B4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F81C7-7C17-4065-9F57-248DE9B9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13674-4523-475C-B427-B130C41D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82A09-9F78-4CD1-BD02-BD6B99B0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28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957B-4D0F-46A9-BAFD-80B4AD52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AE46-E405-414D-9473-FF3E9328F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7A4D-BD43-4049-A78E-2E57ED3C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9B16-26B6-484A-8334-7C62624F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0B97D-DDA6-41C6-A4C2-E4096520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67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9AB4-8717-44E7-82C9-9F6EDB2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9125-ACFF-4D06-B42B-D0A38906D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67AD4-C8C4-4A9B-85AF-1BD0E332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00C74-1855-4978-B122-E53079AB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3CD0-6F7C-42BD-A8F5-FEF14A1D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4B2F8-B7E5-4AA3-8CE7-AFD52D08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8E84-6621-4D3B-A61E-5F7A832F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6414-B186-4539-9EF5-099153415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0832F-B1B1-4229-89DB-2A6D827B8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9BE2E-9D10-4685-AB76-D6725CB65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35244-DA28-4EBD-810B-B840E0A9F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5D8C6-F8DD-490C-BB61-9951842E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8A915-6BC3-4E74-AE51-659252A0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79001-42D3-4416-A7AB-B4957746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753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125E-FCC7-44E5-8979-AF403F10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9F4E3-BCA9-4273-A58D-1A163C5D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36C98-07EB-47C1-B189-C31BD418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E0302-01BE-4A64-8A5C-C62DB31C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92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4B31C-BF56-4C48-AFF2-0161A648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F2A01-AA50-4B34-92DB-E8FB069E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F9B1-FD7D-4EC0-A191-89E5D51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7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7615-156E-49CE-93E3-1DCE062A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CEDB-E7DA-489C-BC2E-8CABE080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37579-B36B-4E9D-B1BC-88B3AB22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290FC-6663-4E1A-8402-16D6F940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23B2B-D7E2-4B0A-ADBC-FDBFD9EC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8FE80-14FC-4A3E-BD10-44761F3F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65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C28-74C9-46C2-A3F7-C07C6139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0AE6A-99E2-42FE-8CBC-28379FB71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C4299-7B7C-4E56-B1FF-F55B4298E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9FFF-2DA9-43ED-89AF-7D9F47CB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50458-0784-4BD7-BB7F-537BEBD2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A3C8-ECC3-455C-B48F-1B2346D2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2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C7F88-69FD-4399-B79E-ED9B6FF6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3D55A-B5B5-4464-A90D-8E31BE73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3131C-8966-44BF-A806-9AAFBE0E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5028-AF67-4578-B6E9-0F3D8E0DA0C0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72F8D-0E0B-471B-8876-1220C3D2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8083F-7B0C-4358-8C91-85064FB5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68CF-4CD4-48A8-92D7-B90DB7555C2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29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79D26C6-35AF-4F0E-92A7-9B9FF5147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2" b="44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246B9-00D7-4D16-98F1-B0903DCC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MUTASI, PROMOSI DAN DEMOSI</a:t>
            </a:r>
            <a:endParaRPr lang="en-ID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B230A-34D8-474C-BCEC-282D86CC0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722" y="102773"/>
            <a:ext cx="4738454" cy="96947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JENIS-JENIS PROMOSI</a:t>
            </a:r>
            <a:endParaRPr lang="en-ID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48CC8-6744-4CC7-B35C-408611681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6416" y="1302083"/>
            <a:ext cx="5004439" cy="5199252"/>
          </a:xfrm>
        </p:spPr>
        <p:txBody>
          <a:bodyPr>
            <a:noAutofit/>
          </a:bodyPr>
          <a:lstStyle/>
          <a:p>
            <a:pPr algn="just"/>
            <a:r>
              <a:rPr lang="en-ID" sz="1800" b="0" i="0" dirty="0">
                <a:effectLst/>
                <a:latin typeface="Open Sans" panose="020B0606030504020204" pitchFamily="34" charset="0"/>
              </a:rPr>
              <a:t>3.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Promosi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Kecil (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Small Scale Promotion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ID" sz="1800" b="0" i="0" dirty="0" err="1">
                <a:effectLst/>
                <a:latin typeface="ff3"/>
              </a:rPr>
              <a:t>Menaikkan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jabatan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seorang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karyawan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dari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jabatan</a:t>
            </a:r>
            <a:r>
              <a:rPr lang="en-ID" sz="1800" b="0" i="0" dirty="0">
                <a:effectLst/>
                <a:latin typeface="ff3"/>
              </a:rPr>
              <a:t> yang </a:t>
            </a:r>
            <a:r>
              <a:rPr lang="en-ID" sz="1800" b="0" i="0" dirty="0" err="1">
                <a:effectLst/>
                <a:latin typeface="ff3"/>
              </a:rPr>
              <a:t>tidak</a:t>
            </a:r>
            <a:r>
              <a:rPr lang="en-ID" sz="1800" dirty="0"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sulit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dipindahkan</a:t>
            </a:r>
            <a:r>
              <a:rPr lang="en-ID" sz="1800" dirty="0"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ke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jabatan</a:t>
            </a:r>
            <a:r>
              <a:rPr lang="en-ID" sz="1800" b="0" i="0" dirty="0">
                <a:effectLst/>
                <a:latin typeface="ff3"/>
              </a:rPr>
              <a:t> yang </a:t>
            </a:r>
            <a:r>
              <a:rPr lang="en-ID" sz="1800" b="0" i="0" dirty="0" err="1">
                <a:effectLst/>
                <a:latin typeface="ff3"/>
              </a:rPr>
              <a:t>sulit</a:t>
            </a:r>
            <a:r>
              <a:rPr lang="en-ID" sz="1800" b="0" i="0" dirty="0">
                <a:effectLst/>
                <a:latin typeface="ff3"/>
              </a:rPr>
              <a:t> yang </a:t>
            </a:r>
            <a:r>
              <a:rPr lang="en-ID" sz="1800" b="0" i="0" dirty="0" err="1">
                <a:effectLst/>
                <a:latin typeface="ff3"/>
              </a:rPr>
              <a:t>meminta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keterampilan</a:t>
            </a:r>
            <a:r>
              <a:rPr lang="en-ID" sz="1800" dirty="0"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tertentu</a:t>
            </a:r>
            <a:r>
              <a:rPr lang="en-ID" sz="1800" b="0" i="0" dirty="0">
                <a:effectLst/>
                <a:latin typeface="ff3"/>
              </a:rPr>
              <a:t>, </a:t>
            </a:r>
            <a:r>
              <a:rPr lang="en-ID" sz="1800" b="0" i="0" dirty="0" err="1">
                <a:effectLst/>
                <a:latin typeface="ff3"/>
              </a:rPr>
              <a:t>tetapi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tidak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serta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merta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dengan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peningkatan</a:t>
            </a:r>
            <a:r>
              <a:rPr lang="en-ID" sz="1800" dirty="0"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wewenang</a:t>
            </a:r>
            <a:r>
              <a:rPr lang="en-ID" sz="1800" b="0" i="0" dirty="0">
                <a:effectLst/>
                <a:latin typeface="ff3"/>
              </a:rPr>
              <a:t>, </a:t>
            </a:r>
            <a:r>
              <a:rPr lang="en-ID" sz="1800" b="0" i="0" dirty="0" err="1">
                <a:effectLst/>
                <a:latin typeface="ff3"/>
              </a:rPr>
              <a:t>tanggung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jawab</a:t>
            </a:r>
            <a:r>
              <a:rPr lang="en-ID" sz="1800" b="0" i="0" dirty="0">
                <a:effectLst/>
                <a:latin typeface="ff3"/>
              </a:rPr>
              <a:t>, dan </a:t>
            </a:r>
            <a:r>
              <a:rPr lang="en-ID" sz="1800" b="0" i="0" dirty="0" err="1">
                <a:effectLst/>
                <a:latin typeface="ff3"/>
              </a:rPr>
              <a:t>gaji</a:t>
            </a:r>
            <a:r>
              <a:rPr lang="en-ID" sz="1800" b="0" i="0" dirty="0">
                <a:effectLst/>
                <a:latin typeface="ff3"/>
              </a:rPr>
              <a:t>. </a:t>
            </a:r>
          </a:p>
          <a:p>
            <a:pPr algn="just"/>
            <a:r>
              <a:rPr lang="en-ID" sz="1800" b="0" i="0" dirty="0" err="1">
                <a:effectLst/>
                <a:latin typeface="ff3"/>
              </a:rPr>
              <a:t>Contoh</a:t>
            </a:r>
            <a:r>
              <a:rPr lang="en-ID" sz="1800" dirty="0">
                <a:latin typeface="ff3"/>
              </a:rPr>
              <a:t>: </a:t>
            </a:r>
            <a:r>
              <a:rPr lang="en-ID" sz="1800" b="0" i="0" dirty="0" err="1">
                <a:effectLst/>
                <a:latin typeface="ff3"/>
              </a:rPr>
              <a:t>seorang</a:t>
            </a:r>
            <a:r>
              <a:rPr lang="en-ID" sz="1800" dirty="0"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dari</a:t>
            </a:r>
            <a:r>
              <a:rPr lang="en-ID" sz="1800" b="0" i="0" dirty="0">
                <a:effectLst/>
                <a:latin typeface="ff3"/>
              </a:rPr>
              <a:t> department </a:t>
            </a:r>
            <a:r>
              <a:rPr lang="en-ID" sz="1800" b="0" i="0" dirty="0" err="1">
                <a:effectLst/>
                <a:latin typeface="ff3"/>
              </a:rPr>
              <a:t>Produksi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dipindahkan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dari</a:t>
            </a:r>
            <a:r>
              <a:rPr lang="en-ID" sz="1800" b="0" i="0" dirty="0">
                <a:effectLst/>
                <a:latin typeface="ff3"/>
              </a:rPr>
              <a:t> sector </a:t>
            </a:r>
            <a:r>
              <a:rPr lang="en-ID" sz="1800" dirty="0" err="1">
                <a:latin typeface="ff3"/>
              </a:rPr>
              <a:t>p</a:t>
            </a:r>
            <a:r>
              <a:rPr lang="en-ID" sz="1800" b="0" i="0" dirty="0" err="1">
                <a:effectLst/>
                <a:latin typeface="ff3"/>
              </a:rPr>
              <a:t>engolahan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bahan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mentah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menjadi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sektor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pemaketan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barang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jadi</a:t>
            </a:r>
            <a:r>
              <a:rPr lang="en-ID" sz="1800" b="0" i="0" dirty="0">
                <a:effectLst/>
                <a:latin typeface="ff3"/>
              </a:rPr>
              <a:t>.</a:t>
            </a:r>
            <a:endParaRPr lang="en-ID" sz="1800" b="0" i="0" dirty="0">
              <a:effectLst/>
              <a:latin typeface="Open Sans" panose="020B0606030504020204" pitchFamily="34" charset="0"/>
            </a:endParaRPr>
          </a:p>
          <a:p>
            <a:pPr algn="just"/>
            <a:r>
              <a:rPr lang="en-ID" sz="1800" b="0" i="0" dirty="0">
                <a:effectLst/>
                <a:latin typeface="Open Sans" panose="020B0606030504020204" pitchFamily="34" charset="0"/>
              </a:rPr>
              <a:t>4.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Promosi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Kering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Dry promotion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ID" sz="1800" b="0" i="0" dirty="0" err="1">
                <a:effectLst/>
                <a:latin typeface="ff3"/>
              </a:rPr>
              <a:t>Seorang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karyawan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dinaikkan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pangkatnya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ke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jabatan</a:t>
            </a:r>
            <a:r>
              <a:rPr lang="en-ID" sz="1800" b="0" i="0" dirty="0">
                <a:effectLst/>
                <a:latin typeface="ff3"/>
              </a:rPr>
              <a:t> yang </a:t>
            </a:r>
            <a:r>
              <a:rPr lang="en-ID" sz="1800" b="0" i="0" dirty="0" err="1">
                <a:effectLst/>
                <a:latin typeface="ff3"/>
              </a:rPr>
              <a:t>lebih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tinggi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disertai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dengan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peningkatan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pangkat</a:t>
            </a:r>
            <a:r>
              <a:rPr lang="en-ID" sz="1800" b="0" i="0" dirty="0">
                <a:effectLst/>
                <a:latin typeface="ff3"/>
              </a:rPr>
              <a:t>, </a:t>
            </a:r>
            <a:r>
              <a:rPr lang="en-ID" sz="1800" b="0" i="0" dirty="0" err="1">
                <a:effectLst/>
                <a:latin typeface="ff3"/>
              </a:rPr>
              <a:t>wewenang</a:t>
            </a:r>
            <a:r>
              <a:rPr lang="en-ID" sz="1800" b="0" i="0" dirty="0">
                <a:effectLst/>
                <a:latin typeface="ff3"/>
              </a:rPr>
              <a:t>, dan </a:t>
            </a:r>
            <a:r>
              <a:rPr lang="en-ID" sz="1800" b="0" i="0" dirty="0" err="1">
                <a:effectLst/>
                <a:latin typeface="ff3"/>
              </a:rPr>
              <a:t>tanggung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jawab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tetap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gaji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tidak</a:t>
            </a:r>
            <a:r>
              <a:rPr lang="en-ID" sz="1800" b="0" i="0" dirty="0">
                <a:effectLst/>
                <a:latin typeface="ff3"/>
              </a:rPr>
              <a:t> </a:t>
            </a:r>
            <a:r>
              <a:rPr lang="en-ID" sz="1800" b="0" i="0" dirty="0" err="1">
                <a:effectLst/>
                <a:latin typeface="ff3"/>
              </a:rPr>
              <a:t>mengalami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kenaikkan</a:t>
            </a:r>
            <a:r>
              <a:rPr lang="en-ID" sz="1800" b="0" i="0" dirty="0">
                <a:effectLst/>
                <a:latin typeface="ff3"/>
              </a:rPr>
              <a:t>.</a:t>
            </a:r>
            <a:endParaRPr lang="en-ID" sz="1800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en-ID" sz="1800" b="0" i="0" dirty="0" err="1">
                <a:effectLst/>
                <a:latin typeface="ff3"/>
              </a:rPr>
              <a:t>Misalnya</a:t>
            </a:r>
            <a:r>
              <a:rPr lang="en-ID" sz="1800" b="0" i="0" dirty="0">
                <a:effectLst/>
                <a:latin typeface="ff3"/>
              </a:rPr>
              <a:t>:  </a:t>
            </a:r>
            <a:r>
              <a:rPr lang="en-ID" sz="1800" b="0" i="0" dirty="0" err="1">
                <a:effectLst/>
                <a:latin typeface="ff3"/>
              </a:rPr>
              <a:t>seorang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satpam</a:t>
            </a:r>
            <a:r>
              <a:rPr lang="en-ID" sz="1800" b="0" i="0" dirty="0">
                <a:effectLst/>
                <a:latin typeface="ff3"/>
              </a:rPr>
              <a:t> yang </a:t>
            </a:r>
            <a:r>
              <a:rPr lang="en-ID" sz="1800" b="0" i="0" dirty="0" err="1">
                <a:effectLst/>
                <a:latin typeface="ff3"/>
              </a:rPr>
              <a:t>ditunjuk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sebagai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kepala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satpam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untuk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mengkoordinir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satpam</a:t>
            </a:r>
            <a:r>
              <a:rPr lang="en-ID" sz="1800" b="0" i="0" dirty="0">
                <a:effectLst/>
                <a:latin typeface="ff3"/>
              </a:rPr>
              <a:t> yang lain, </a:t>
            </a:r>
            <a:r>
              <a:rPr lang="en-ID" sz="1800" b="0" i="0" dirty="0" err="1">
                <a:effectLst/>
                <a:latin typeface="ff3"/>
              </a:rPr>
              <a:t>tetapi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gaji</a:t>
            </a:r>
            <a:r>
              <a:rPr lang="en-ID" sz="1800" b="0" i="0" dirty="0">
                <a:effectLst/>
                <a:latin typeface="ff3"/>
              </a:rPr>
              <a:t> yang </a:t>
            </a:r>
            <a:r>
              <a:rPr lang="en-ID" sz="1800" b="0" i="0" dirty="0" err="1">
                <a:effectLst/>
                <a:latin typeface="ff3"/>
              </a:rPr>
              <a:t>diterima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masih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seperti</a:t>
            </a:r>
            <a:r>
              <a:rPr lang="en-ID" sz="1800" b="0" i="0" dirty="0">
                <a:effectLst/>
                <a:latin typeface="ff3"/>
              </a:rPr>
              <a:t> </a:t>
            </a:r>
            <a:r>
              <a:rPr lang="en-ID" sz="1800" b="0" i="0" dirty="0" err="1">
                <a:effectLst/>
                <a:latin typeface="ff3"/>
              </a:rPr>
              <a:t>semula</a:t>
            </a:r>
            <a:r>
              <a:rPr lang="en-ID" sz="1800" b="0" i="0" dirty="0">
                <a:effectLst/>
                <a:latin typeface="ff3"/>
              </a:rPr>
              <a:t>.</a:t>
            </a:r>
            <a:endParaRPr lang="en-ID" sz="1800" b="0" i="0" dirty="0">
              <a:effectLst/>
              <a:latin typeface="Roboto" panose="02000000000000000000" pitchFamily="2" charset="0"/>
            </a:endParaRPr>
          </a:p>
          <a:p>
            <a:pPr algn="l"/>
            <a:endParaRPr lang="en-ID" sz="1800" dirty="0"/>
          </a:p>
          <a:p>
            <a:pPr algn="l"/>
            <a:endParaRPr lang="en-ID" sz="1800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42" name="Picture 2" descr="Promosi, Mutasi, Demosi, Ayo Cari Tahu Lebih Dalam">
            <a:extLst>
              <a:ext uri="{FF2B5EF4-FFF2-40B4-BE49-F238E27FC236}">
                <a16:creationId xmlns:a16="http://schemas.microsoft.com/office/drawing/2014/main" id="{6AC691F0-8064-4B1E-AE2E-46A0D537B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" b="-1"/>
          <a:stretch/>
        </p:blipFill>
        <p:spPr bwMode="auto">
          <a:xfrm>
            <a:off x="795485" y="411547"/>
            <a:ext cx="5970840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3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826BE-2DAC-416A-9631-0D0756CD3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5DB24-F0B3-4AC7-92E7-47EDDB372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5426" y="801866"/>
            <a:ext cx="5751232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perpindahan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organisasi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satu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posisi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posisi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lainnya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yang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melibatkan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penurunan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gaji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bayaran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maupun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status.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lawan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promosi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demosi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dimaksud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penugasan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karyawan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memangku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jabatan-jabatan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statusnya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tanggung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jawab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gajinya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kecil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jabatan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semula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838881-A9C9-4576-89B8-B123A4269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9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800A9-1AC4-4FF9-B6AE-DABB8E6CC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accent1"/>
                </a:solidFill>
              </a:rPr>
              <a:t>SEBAB PERUSAHAAN MELAKUKAN DEMOSI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96E97-1FA8-4ABE-BA76-BBF02E03C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1.  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Ketika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Pegawai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Lagi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Dapat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Di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Disiplinkan</a:t>
            </a:r>
            <a:endParaRPr lang="en-US" b="0" i="0" dirty="0">
              <a:solidFill>
                <a:schemeClr val="accent1"/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2.  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Ketika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Pegawai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Menunjukkan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Kinerja Yang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Buruk</a:t>
            </a:r>
            <a:endParaRPr lang="en-US" b="0" i="0" dirty="0">
              <a:solidFill>
                <a:schemeClr val="accent1"/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3. 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Ketika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Pegawai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Tidak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Menguasai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Skill (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Kemampuan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)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Untuk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Posisi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Jabatan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 Yang </a:t>
            </a:r>
            <a:r>
              <a:rPr lang="en-US" b="0" i="0" dirty="0" err="1">
                <a:solidFill>
                  <a:schemeClr val="accent1"/>
                </a:solidFill>
                <a:effectLst/>
              </a:rPr>
              <a:t>Dijalani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Pekerja di Demosi Sepihak ! Boleh atau Tidak ? - SP. LINFOX">
            <a:extLst>
              <a:ext uri="{FF2B5EF4-FFF2-40B4-BE49-F238E27FC236}">
                <a16:creationId xmlns:a16="http://schemas.microsoft.com/office/drawing/2014/main" id="{1FA4D1B2-36BE-472F-AF60-373A355C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r="35750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D449B-EDB8-44B5-B346-44E08B42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MUTASI KARYAWAN</a:t>
            </a:r>
            <a:endParaRPr lang="en-ID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E7458-CC6A-4622-A8C6-DA9AE208C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D" sz="15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Mutasi Suatu perubahan posisi / jabatan / tempat / pekerjaan yg dilakukan baik secara horizontal maupun vertikal (promosi / demosi) didalam satu organisasi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5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 memutasikan karyawan kepada posisi yg tepat dan pekerjaan yg sesuai, agar semangat dan produktivitas kerjanya meningkat.</a:t>
            </a:r>
            <a:endParaRPr lang="en-ID" sz="1500">
              <a:solidFill>
                <a:schemeClr val="bg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utasi dan Rotasi - KATA MEDIA">
            <a:extLst>
              <a:ext uri="{FF2B5EF4-FFF2-40B4-BE49-F238E27FC236}">
                <a16:creationId xmlns:a16="http://schemas.microsoft.com/office/drawing/2014/main" id="{CD3EF973-FDD9-4F4A-BF5F-9E1E653DA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15596" b="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919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E0111-6C6C-4760-869E-EC5FAB587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1B324C"/>
                </a:solidFill>
              </a:rPr>
              <a:t>DASAR MUTASI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44942-C59F-46BA-856A-4A32C50EC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Merit System Adalah mutasi karyawan yg didasarkan atas landasan yg bersifat ilmiah, objektif, dan hasil prestasi kerjanya.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Merit System ini merupakan dasar mutasi yg baik karena: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Output dan produktivitas kerja bisa meningkat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Semangat kerja meningkat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Jumlah kesalahan yg diperbuat menurun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solidFill>
                  <a:srgbClr val="1B324C"/>
                </a:solidFill>
                <a:effectLst/>
              </a:rPr>
              <a:t>Absensi dan disiplin karyawan semakin baik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1B3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utasi dan Rotasi - KATA MEDIA">
            <a:extLst>
              <a:ext uri="{FF2B5EF4-FFF2-40B4-BE49-F238E27FC236}">
                <a16:creationId xmlns:a16="http://schemas.microsoft.com/office/drawing/2014/main" id="{31B4EACB-4539-4AB0-85CE-01A353CA6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r="25044" b="-1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192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6DD03-A6FB-4747-BE8C-E8F382C9C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1340613"/>
          </a:xfrm>
        </p:spPr>
        <p:txBody>
          <a:bodyPr>
            <a:normAutofit/>
          </a:bodyPr>
          <a:lstStyle/>
          <a:p>
            <a:r>
              <a:rPr lang="en-US" dirty="0"/>
              <a:t>DASAR MUTASI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480C3-7D82-43A7-AEFA-6EEF9A93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504661"/>
            <a:ext cx="5334931" cy="3520750"/>
          </a:xfrm>
        </p:spPr>
        <p:txBody>
          <a:bodyPr>
            <a:normAutofit/>
          </a:bodyPr>
          <a:lstStyle/>
          <a:p>
            <a:pPr algn="just"/>
            <a:r>
              <a:rPr lang="en-ID" sz="2000" b="0" i="0" dirty="0">
                <a:effectLst/>
                <a:latin typeface="Open Sans" panose="020B0606030504020204" pitchFamily="34" charset="0"/>
              </a:rPr>
              <a:t>B. Seniority System: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mutasi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didasarkan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landasan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masa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kerja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pengalaman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kerja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karyawan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bersangkutan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Sistem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mutasi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objektif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kecakapan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orang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dimutasikan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senioritas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belum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tentu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mampu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memangku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jabatan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baru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algn="just"/>
            <a:r>
              <a:rPr lang="en-ID" sz="2000" b="0" i="0" dirty="0">
                <a:effectLst/>
                <a:latin typeface="Open Sans" panose="020B0606030504020204" pitchFamily="34" charset="0"/>
              </a:rPr>
              <a:t>C. Soil System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Mutasi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didasarkan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landasan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kekeluargaan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Mutasi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pertimbangan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suka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suka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(like or dislike).</a:t>
            </a:r>
            <a:endParaRPr lang="en-ID" sz="2000" dirty="0"/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2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3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4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98" name="Picture 2" descr="Mutasi dan Rotasi - KATA MEDIA">
            <a:extLst>
              <a:ext uri="{FF2B5EF4-FFF2-40B4-BE49-F238E27FC236}">
                <a16:creationId xmlns:a16="http://schemas.microsoft.com/office/drawing/2014/main" id="{2E6FE582-C31F-44B1-951F-0E61FCD88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15594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24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15A0-1335-4527-88D3-3332789FB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2293" y="638144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SEBAB DAN ALASAN MUTASI</a:t>
            </a:r>
          </a:p>
        </p:txBody>
      </p:sp>
      <p:sp>
        <p:nvSpPr>
          <p:cNvPr id="1029" name="Rectangle 7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Bupati, Selain Mutasi Banyak PNS Akan Kena Demosi – Suara Bojonegoro">
            <a:extLst>
              <a:ext uri="{FF2B5EF4-FFF2-40B4-BE49-F238E27FC236}">
                <a16:creationId xmlns:a16="http://schemas.microsoft.com/office/drawing/2014/main" id="{34A12198-BC7D-4AF7-ACA0-E1B689615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/>
          <a:stretch/>
        </p:blipFill>
        <p:spPr bwMode="auto">
          <a:xfrm>
            <a:off x="656844" y="722376"/>
            <a:ext cx="4782312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8CB52A7-4B0E-4653-B402-ECF1E7BFF4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22295" y="2438401"/>
            <a:ext cx="4953932" cy="3779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just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Sendiri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mutasi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yg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dilakukan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atas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keinginan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sendiri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karyawan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yg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bersangkutan</a:t>
            </a:r>
            <a:r>
              <a:rPr lang="en-US" altLang="en-US" sz="2000" dirty="0"/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mendapat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persetujuan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pimpinan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organisasi</a:t>
            </a:r>
            <a:endParaRPr lang="en-US" altLang="en-US" sz="2000" dirty="0"/>
          </a:p>
          <a:p>
            <a:pPr marR="0" lvl="0" indent="-228600" algn="just" fontAlgn="base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Alih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Produktif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(ATP)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mutasi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kehendak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pimpinan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perusahaan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meningkatkan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produksi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menempatkan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karyawan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bersangkutan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kejabatan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pekerjaan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yg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sesuai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kecakapannya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algn="l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14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1C5C-4B27-498C-9EC4-E6FFF9797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233455"/>
            <a:ext cx="4645250" cy="163510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PROMOSI KARYAWAN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ADDF-A62A-420E-A85B-EA90D3E41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2001298"/>
            <a:ext cx="4981547" cy="4412753"/>
          </a:xfrm>
        </p:spPr>
        <p:txBody>
          <a:bodyPr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  <a:latin typeface="Open Sans" panose="020B0606030504020204" pitchFamily="34" charset="0"/>
              </a:rPr>
              <a:t>Promosi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penting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karyawan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berarti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ada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kepercayaan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pengakuan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mengenai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kemampuan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kecakapan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karyawan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bersangkutan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menduduki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jabatan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tinggi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18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demikian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promosi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memberikan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wewenang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Authority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),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tanggungjawab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Responsibility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)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penghasilan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Outcomes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)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semakin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besar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karyawan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Perpindahan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memperbesar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authority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1" dirty="0">
                <a:effectLst/>
                <a:latin typeface="Open Sans" panose="020B0606030504020204" pitchFamily="34" charset="0"/>
              </a:rPr>
              <a:t>responsibilit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y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karyawan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jabatan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yg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tinggi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didalam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organisasi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kewajiban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hak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, status, dan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penghasilannya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semakin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besar</a:t>
            </a:r>
            <a:r>
              <a:rPr lang="en-ID" sz="1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effectLst/>
                <a:latin typeface="Open Sans" panose="020B0606030504020204" pitchFamily="34" charset="0"/>
              </a:rPr>
              <a:t>Promosi</a:t>
            </a:r>
            <a:endParaRPr lang="en-ID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nfo SDM: Promosi, Demosi, Mutasi dan Gaji">
            <a:extLst>
              <a:ext uri="{FF2B5EF4-FFF2-40B4-BE49-F238E27FC236}">
                <a16:creationId xmlns:a16="http://schemas.microsoft.com/office/drawing/2014/main" id="{3176505D-477A-461D-A534-D0D009A67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ergerakan Karir (Promosi, Mutasi, Demosi) - [PDF Document]">
            <a:extLst>
              <a:ext uri="{FF2B5EF4-FFF2-40B4-BE49-F238E27FC236}">
                <a16:creationId xmlns:a16="http://schemas.microsoft.com/office/drawing/2014/main" id="{4546D350-1D89-4929-BC59-C77CEA7B2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13537" b="1"/>
          <a:stretch/>
        </p:blipFill>
        <p:spPr bwMode="auto"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EB361-8CC2-48E1-A682-CD5162618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65759"/>
            <a:ext cx="7769352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AZAS-AZAS PROMOSI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DCA2-724B-453F-ACF5-F1BF8E682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09800"/>
            <a:ext cx="5887479" cy="4010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FFFFFF"/>
                </a:solidFill>
                <a:effectLst/>
              </a:rPr>
              <a:t>Kepercayaan Keadilan Formasi Dasar-dasar Promosi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FFFFFF"/>
                </a:solidFill>
                <a:effectLst/>
              </a:rPr>
              <a:t> Pengalaman (Senioritas)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b="0" i="0">
                <a:solidFill>
                  <a:srgbClr val="FFFFFF"/>
                </a:solidFill>
                <a:effectLst/>
              </a:rPr>
              <a:t>Kecakapan (Ability)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b="0" i="0">
                <a:solidFill>
                  <a:srgbClr val="FFFFFF"/>
                </a:solidFill>
                <a:effectLst/>
              </a:rPr>
              <a:t>Kombinasi Pengalaman dan Kecakapan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5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D8148-030C-4DE8-8322-C408AA8FB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77" y="469770"/>
            <a:ext cx="6006192" cy="6831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rgbClr val="775950"/>
                </a:solidFill>
              </a:rPr>
              <a:t>TUJUAN PROMOSI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8F8B4-2054-44D6-A66D-EC1815EC8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43" y="1380975"/>
            <a:ext cx="6627264" cy="4795987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1.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memberikan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pengakuan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jabatan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imbalan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jasa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semakin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besar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kepada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berprestasi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kerja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tinggi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</a:p>
          <a:p>
            <a:pPr algn="l"/>
            <a:r>
              <a:rPr lang="en-US" sz="1600" dirty="0">
                <a:solidFill>
                  <a:srgbClr val="775950"/>
                </a:solidFill>
              </a:rPr>
              <a:t>2.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menimbulkan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kepuasan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kebanggaan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pribadi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status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sosial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semakin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tinggi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penghasilan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semakin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besar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  <a:endParaRPr lang="en-US" sz="1600" dirty="0">
              <a:solidFill>
                <a:srgbClr val="775950"/>
              </a:solidFill>
            </a:endParaRP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3.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merangsang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agar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lebih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bergairah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bekerja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berdisiplin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tinggi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,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memperbesar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produktivitas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kerjanya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  <a:endParaRPr lang="en-US" sz="1600" dirty="0">
              <a:solidFill>
                <a:srgbClr val="775950"/>
              </a:solidFill>
            </a:endParaRP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4.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menjamin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stabilitas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kepegawaian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dengan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direalisasinya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promosi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kepada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dengan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dasar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dan pada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waktu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yg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tepat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serta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penilaian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yg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jujur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5.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Kesempatan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promosi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menimbulkan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keuntungan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berantai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(multiplier effect)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dalam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perusahaan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karena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timbulnya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lowongan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berantai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  <a:endParaRPr lang="en-US" sz="1600" dirty="0">
              <a:solidFill>
                <a:srgbClr val="775950"/>
              </a:solidFill>
            </a:endParaRP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6.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Memberikan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kesempatan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kepada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mengembangkan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kreativitas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inovasinya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yg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lebih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baik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demi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keuntungan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optimal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perusahaan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  <a:endParaRPr lang="en-US" sz="1600" dirty="0">
              <a:solidFill>
                <a:srgbClr val="775950"/>
              </a:solidFill>
            </a:endParaRP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7.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menambah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/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memperluas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pengetahuan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serta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pengalaman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kerja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para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ini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merupakan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daya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dorong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bagi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lain </a:t>
            </a:r>
          </a:p>
          <a:p>
            <a:pPr algn="l"/>
            <a:r>
              <a:rPr lang="en-US" sz="1600" b="0" i="0" dirty="0">
                <a:solidFill>
                  <a:srgbClr val="775950"/>
                </a:solidFill>
                <a:effectLst/>
              </a:rPr>
              <a:t>8.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mengisi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kekosongan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jabatan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karena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pejabatnya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berhenti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Maka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dipromosikan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karyawan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775950"/>
                </a:solidFill>
                <a:effectLst/>
              </a:rPr>
              <a:t>lainnya</a:t>
            </a:r>
            <a:r>
              <a:rPr lang="en-US" sz="1600" b="0" i="0" dirty="0">
                <a:solidFill>
                  <a:srgbClr val="775950"/>
                </a:solidFill>
                <a:effectLst/>
              </a:rPr>
              <a:t>.</a:t>
            </a:r>
            <a:endParaRPr lang="en-US" sz="1600" dirty="0">
              <a:solidFill>
                <a:srgbClr val="77595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775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ergerakan Karir (Promosi, Mutasi, Demosi) - [PDF Document]">
            <a:extLst>
              <a:ext uri="{FF2B5EF4-FFF2-40B4-BE49-F238E27FC236}">
                <a16:creationId xmlns:a16="http://schemas.microsoft.com/office/drawing/2014/main" id="{A5704BF2-74AE-47A1-B897-37BE28B04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r="22550" b="1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B748-5EA2-4A57-90F6-80BC2C94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JENIS-JENIS PROMOSI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07487-24D8-4B14-8595-D834CDA86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algn="l"/>
            <a:r>
              <a:rPr lang="en-US" sz="1700" b="0" i="0" dirty="0">
                <a:effectLst/>
              </a:rPr>
              <a:t>1. </a:t>
            </a:r>
            <a:r>
              <a:rPr lang="en-US" sz="1700" b="0" i="0" dirty="0" err="1">
                <a:effectLst/>
              </a:rPr>
              <a:t>Promosi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Sementara</a:t>
            </a:r>
            <a:r>
              <a:rPr lang="en-US" sz="1700" b="0" i="0" dirty="0">
                <a:effectLst/>
              </a:rPr>
              <a:t> (</a:t>
            </a:r>
            <a:r>
              <a:rPr lang="en-US" sz="1700" b="0" i="1" dirty="0">
                <a:effectLst/>
              </a:rPr>
              <a:t>Temporary Promotion</a:t>
            </a:r>
            <a:r>
              <a:rPr lang="en-US" sz="1700" b="0" i="0" dirty="0">
                <a:effectLst/>
              </a:rPr>
              <a:t>) </a:t>
            </a:r>
          </a:p>
          <a:p>
            <a:pPr algn="l"/>
            <a:r>
              <a:rPr lang="en-US" sz="1700" b="0" i="0" dirty="0" err="1">
                <a:effectLst/>
              </a:rPr>
              <a:t>Seorang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karyawan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dinaikkan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jabatannya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untuk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sementara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karena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adanya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jabatan</a:t>
            </a:r>
            <a:r>
              <a:rPr lang="en-US" sz="1700" b="0" i="0" dirty="0">
                <a:effectLst/>
              </a:rPr>
              <a:t> yang </a:t>
            </a:r>
            <a:r>
              <a:rPr lang="en-US" sz="1700" b="0" i="0" dirty="0" err="1">
                <a:effectLst/>
              </a:rPr>
              <a:t>lowong</a:t>
            </a:r>
            <a:r>
              <a:rPr lang="en-US" sz="1700" b="0" i="0" dirty="0">
                <a:effectLst/>
              </a:rPr>
              <a:t> dan </a:t>
            </a:r>
            <a:r>
              <a:rPr lang="en-US" sz="1700" b="0" i="0" dirty="0" err="1">
                <a:effectLst/>
              </a:rPr>
              <a:t>harus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segera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diisi</a:t>
            </a:r>
            <a:r>
              <a:rPr lang="en-US" sz="1700" dirty="0"/>
              <a:t>.</a:t>
            </a:r>
          </a:p>
          <a:p>
            <a:pPr algn="l"/>
            <a:r>
              <a:rPr lang="en-US" sz="1700" b="0" i="0" dirty="0" err="1">
                <a:effectLst/>
              </a:rPr>
              <a:t>Contoh</a:t>
            </a:r>
            <a:r>
              <a:rPr lang="en-US" sz="1700" b="0" i="0" dirty="0">
                <a:effectLst/>
              </a:rPr>
              <a:t>:</a:t>
            </a:r>
            <a:r>
              <a:rPr lang="en-US" sz="1700" dirty="0"/>
              <a:t> </a:t>
            </a:r>
            <a:r>
              <a:rPr lang="en-US" sz="1700" b="0" i="0" dirty="0">
                <a:effectLst/>
              </a:rPr>
              <a:t>Manager yang </a:t>
            </a:r>
            <a:r>
              <a:rPr lang="en-US" sz="1700" b="0" i="0" dirty="0" err="1">
                <a:effectLst/>
              </a:rPr>
              <a:t>telah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memasuki</a:t>
            </a:r>
            <a:r>
              <a:rPr lang="en-US" sz="1700" b="0" i="0" dirty="0">
                <a:effectLst/>
              </a:rPr>
              <a:t> masa </a:t>
            </a:r>
            <a:r>
              <a:rPr lang="en-US" sz="1700" b="0" i="0" dirty="0" err="1">
                <a:effectLst/>
              </a:rPr>
              <a:t>pensiun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sehingga</a:t>
            </a:r>
            <a:r>
              <a:rPr lang="en-US" sz="1700" b="0" i="0" dirty="0">
                <a:effectLst/>
              </a:rPr>
              <a:t> staff Manager </a:t>
            </a:r>
            <a:r>
              <a:rPr lang="en-US" sz="1700" b="0" i="0" dirty="0" err="1">
                <a:effectLst/>
              </a:rPr>
              <a:t>menggantikan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posisi</a:t>
            </a:r>
            <a:r>
              <a:rPr lang="en-US" sz="1700" b="0" i="0" dirty="0">
                <a:effectLst/>
              </a:rPr>
              <a:t> Manager </a:t>
            </a:r>
            <a:r>
              <a:rPr lang="en-US" sz="1700" b="0" i="0" dirty="0" err="1">
                <a:effectLst/>
              </a:rPr>
              <a:t>untuk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sementara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waktu</a:t>
            </a:r>
            <a:r>
              <a:rPr lang="en-US" sz="1700" b="0" i="0" dirty="0">
                <a:effectLst/>
              </a:rPr>
              <a:t>.</a:t>
            </a:r>
          </a:p>
          <a:p>
            <a:pPr algn="l"/>
            <a:r>
              <a:rPr lang="en-US" sz="1700" b="0" i="0" dirty="0">
                <a:effectLst/>
              </a:rPr>
              <a:t>    2. </a:t>
            </a:r>
            <a:r>
              <a:rPr lang="en-US" sz="1700" b="0" i="0" dirty="0" err="1">
                <a:effectLst/>
              </a:rPr>
              <a:t>Promosi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Tetap</a:t>
            </a:r>
            <a:r>
              <a:rPr lang="en-US" sz="1700" b="0" i="0" dirty="0">
                <a:effectLst/>
              </a:rPr>
              <a:t> (</a:t>
            </a:r>
            <a:r>
              <a:rPr lang="en-US" sz="1700" b="0" i="1" dirty="0">
                <a:effectLst/>
              </a:rPr>
              <a:t>Permanent Promotion</a:t>
            </a:r>
            <a:r>
              <a:rPr lang="en-US" sz="1700" b="0" i="0" dirty="0">
                <a:effectLst/>
              </a:rPr>
              <a:t>) </a:t>
            </a:r>
          </a:p>
          <a:p>
            <a:pPr algn="l"/>
            <a:r>
              <a:rPr lang="en-US" sz="1700" b="0" i="0" dirty="0" err="1">
                <a:effectLst/>
              </a:rPr>
              <a:t>Seorang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karyawan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dipromosikan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dari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suatu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jabatan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jabatan</a:t>
            </a:r>
            <a:r>
              <a:rPr lang="en-US" sz="1700" b="0" i="0" dirty="0">
                <a:effectLst/>
              </a:rPr>
              <a:t> yang </a:t>
            </a:r>
            <a:r>
              <a:rPr lang="en-US" sz="1700" b="0" i="0" dirty="0" err="1">
                <a:effectLst/>
              </a:rPr>
              <a:t>lebih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tinggi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karena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karyawan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tersebut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telah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memenuhi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syarat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untuk</a:t>
            </a:r>
            <a:r>
              <a:rPr lang="en-US" sz="1700" b="0" i="0" dirty="0">
                <a:effectLst/>
              </a:rPr>
              <a:t> </a:t>
            </a:r>
            <a:r>
              <a:rPr lang="en-US" sz="1700" dirty="0" err="1"/>
              <a:t>di</a:t>
            </a:r>
            <a:r>
              <a:rPr lang="en-US" sz="1700" b="0" i="0" dirty="0" err="1">
                <a:effectLst/>
              </a:rPr>
              <a:t>promosikan</a:t>
            </a:r>
            <a:r>
              <a:rPr lang="en-US" sz="1700" b="0" i="0" dirty="0">
                <a:effectLst/>
              </a:rPr>
              <a:t>. Sifat </a:t>
            </a:r>
            <a:r>
              <a:rPr lang="en-US" sz="1700" b="0" i="0" dirty="0" err="1">
                <a:effectLst/>
              </a:rPr>
              <a:t>promosi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ini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adalah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tetap</a:t>
            </a:r>
            <a:r>
              <a:rPr lang="en-US" sz="1700" b="0" i="0" dirty="0">
                <a:effectLst/>
              </a:rPr>
              <a:t>. </a:t>
            </a:r>
          </a:p>
          <a:p>
            <a:pPr algn="l"/>
            <a:r>
              <a:rPr lang="en-US" sz="1700" b="0" i="0" dirty="0" err="1">
                <a:effectLst/>
              </a:rPr>
              <a:t>Misalnya</a:t>
            </a:r>
            <a:r>
              <a:rPr lang="en-US" sz="1700" b="0" i="0" dirty="0">
                <a:effectLst/>
              </a:rPr>
              <a:t>, </a:t>
            </a:r>
            <a:r>
              <a:rPr lang="en-US" sz="1700" b="0" i="0" dirty="0" err="1">
                <a:effectLst/>
              </a:rPr>
              <a:t>seorang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dosen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sementara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0" dirty="0" err="1">
                <a:effectLst/>
              </a:rPr>
              <a:t>dipromosikan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menjadi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dosen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tetap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wewenang</a:t>
            </a:r>
            <a:r>
              <a:rPr lang="en-US" sz="1700" b="0" i="0" dirty="0">
                <a:effectLst/>
              </a:rPr>
              <a:t> , </a:t>
            </a:r>
            <a:r>
              <a:rPr lang="en-US" sz="1700" b="0" i="0" dirty="0" err="1">
                <a:effectLst/>
              </a:rPr>
              <a:t>tanggung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jawab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serta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gajinya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akan</a:t>
            </a:r>
            <a:r>
              <a:rPr lang="en-US" sz="1700" b="0" i="0" dirty="0">
                <a:effectLst/>
              </a:rPr>
              <a:t> naik.</a:t>
            </a:r>
          </a:p>
        </p:txBody>
      </p:sp>
      <p:pic>
        <p:nvPicPr>
          <p:cNvPr id="4" name="Picture 2" descr="Info SDM: Promosi, Demosi, Mutasi dan Gaji">
            <a:extLst>
              <a:ext uri="{FF2B5EF4-FFF2-40B4-BE49-F238E27FC236}">
                <a16:creationId xmlns:a16="http://schemas.microsoft.com/office/drawing/2014/main" id="{201C64E8-F556-4FAD-8E73-1ED74165F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9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783</Words>
  <Application>Microsoft Office PowerPoint</Application>
  <PresentationFormat>Widescreen</PresentationFormat>
  <Paragraphs>56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ff3</vt:lpstr>
      <vt:lpstr>Open Sans</vt:lpstr>
      <vt:lpstr>Roboto</vt:lpstr>
      <vt:lpstr>Rockwell</vt:lpstr>
      <vt:lpstr>Wingdings</vt:lpstr>
      <vt:lpstr>Office Theme</vt:lpstr>
      <vt:lpstr>MUTASI, PROMOSI DAN DEMOSI</vt:lpstr>
      <vt:lpstr>MUTASI KARYAWAN</vt:lpstr>
      <vt:lpstr>DASAR MUTASI</vt:lpstr>
      <vt:lpstr>DASAR MUTASI</vt:lpstr>
      <vt:lpstr>SEBAB DAN ALASAN MUTASI</vt:lpstr>
      <vt:lpstr>PROMOSI KARYAWAN</vt:lpstr>
      <vt:lpstr>AZAS-AZAS PROMOSI</vt:lpstr>
      <vt:lpstr>TUJUAN PROMOSI</vt:lpstr>
      <vt:lpstr>JENIS-JENIS PROMOSI</vt:lpstr>
      <vt:lpstr>JENIS-JENIS PROMOSI</vt:lpstr>
      <vt:lpstr>DEMOSI</vt:lpstr>
      <vt:lpstr>SEBAB PERUSAHAAN MELAKUKAN DEMOSI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MUTASI, PROMOSI DAN DEMOSI</dc:title>
  <dc:creator>Elfia Nora</dc:creator>
  <cp:lastModifiedBy>Elfia Nora</cp:lastModifiedBy>
  <cp:revision>11</cp:revision>
  <dcterms:created xsi:type="dcterms:W3CDTF">2020-11-28T14:39:25Z</dcterms:created>
  <dcterms:modified xsi:type="dcterms:W3CDTF">2021-06-25T12:14:14Z</dcterms:modified>
</cp:coreProperties>
</file>