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67" r:id="rId2"/>
    <p:sldId id="256" r:id="rId3"/>
    <p:sldId id="266" r:id="rId4"/>
    <p:sldId id="257" r:id="rId5"/>
    <p:sldId id="258" r:id="rId6"/>
    <p:sldId id="259" r:id="rId7"/>
    <p:sldId id="260" r:id="rId8"/>
    <p:sldId id="261" r:id="rId9"/>
    <p:sldId id="262" r:id="rId10"/>
    <p:sldId id="263" r:id="rId11"/>
    <p:sldId id="264" r:id="rId12"/>
    <p:sldId id="265" r:id="rId1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8" d="100"/>
          <a:sy n="68" d="100"/>
        </p:scale>
        <p:origin x="1446" y="6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1"/>
      </p:bgRef>
    </p:bg>
    <p:spTree>
      <p:nvGrpSpPr>
        <p:cNvPr id="1" name=""/>
        <p:cNvGrpSpPr/>
        <p:nvPr/>
      </p:nvGrpSpPr>
      <p:grpSpPr>
        <a:xfrm>
          <a:off x="0" y="0"/>
          <a:ext cx="0" cy="0"/>
          <a:chOff x="0" y="0"/>
          <a:chExt cx="0" cy="0"/>
        </a:xfrm>
      </p:grpSpPr>
      <p:sp>
        <p:nvSpPr>
          <p:cNvPr id="8" name="Rectangle 7"/>
          <p:cNvSpPr/>
          <p:nvPr/>
        </p:nvSpPr>
        <p:spPr>
          <a:xfrm flipH="1">
            <a:off x="2667000" y="0"/>
            <a:ext cx="6477000" cy="6858000"/>
          </a:xfrm>
          <a:prstGeom prst="rect">
            <a:avLst/>
          </a:prstGeom>
          <a:blipFill>
            <a:blip r:embed="rId2">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00000" r="50000"/>
                </a:path>
                <a:tileRect/>
              </a:gradFill>
            </a:fillOverlay>
            <a:innerShdw blurRad="63500" dist="44450" dir="10800000">
              <a:srgbClr val="000000">
                <a:alpha val="50000"/>
              </a:srgbClr>
            </a:inn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Straight Connector 8"/>
          <p:cNvSpPr>
            <a:spLocks noChangeShapeType="1"/>
          </p:cNvSpPr>
          <p:nvPr/>
        </p:nvSpPr>
        <p:spPr bwMode="auto">
          <a:xfrm rot="16200000">
            <a:off x="-762000" y="3429000"/>
            <a:ext cx="6858000" cy="0"/>
          </a:xfrm>
          <a:prstGeom prst="line">
            <a:avLst/>
          </a:prstGeom>
          <a:noFill/>
          <a:ln w="11430" cap="flat" cmpd="sng" algn="ctr">
            <a:solidFill>
              <a:schemeClr val="bg1">
                <a:shade val="95000"/>
              </a:schemeClr>
            </a:solidFill>
            <a:prstDash val="solid"/>
            <a:miter lim="800000"/>
            <a:headEnd type="none" w="med" len="med"/>
            <a:tailEnd type="none" w="med" len="med"/>
          </a:ln>
          <a:effectLst/>
        </p:spPr>
        <p:txBody>
          <a:bodyPr vert="horz" wrap="square" lIns="91440" tIns="45720" rIns="91440" bIns="45720" anchor="t" compatLnSpc="1"/>
          <a:lstStyle/>
          <a:p>
            <a:endParaRPr kumimoji="0" lang="en-US"/>
          </a:p>
        </p:txBody>
      </p:sp>
      <p:sp>
        <p:nvSpPr>
          <p:cNvPr id="12" name="Title 11"/>
          <p:cNvSpPr>
            <a:spLocks noGrp="1"/>
          </p:cNvSpPr>
          <p:nvPr>
            <p:ph type="ctrTitle"/>
          </p:nvPr>
        </p:nvSpPr>
        <p:spPr>
          <a:xfrm>
            <a:off x="3366868" y="533400"/>
            <a:ext cx="5105400" cy="2868168"/>
          </a:xfrm>
        </p:spPr>
        <p:txBody>
          <a:bodyPr lIns="45720" tIns="0" rIns="45720">
            <a:noAutofit/>
          </a:bodyPr>
          <a:lstStyle>
            <a:lvl1pPr algn="r">
              <a:defRPr sz="4200" b="1"/>
            </a:lvl1pPr>
            <a:extLst/>
          </a:lstStyle>
          <a:p>
            <a:r>
              <a:rPr kumimoji="0" lang="en-US"/>
              <a:t>Click to edit Master title style</a:t>
            </a:r>
          </a:p>
        </p:txBody>
      </p:sp>
      <p:sp>
        <p:nvSpPr>
          <p:cNvPr id="25" name="Subtitle 24"/>
          <p:cNvSpPr>
            <a:spLocks noGrp="1"/>
          </p:cNvSpPr>
          <p:nvPr>
            <p:ph type="subTitle" idx="1"/>
          </p:nvPr>
        </p:nvSpPr>
        <p:spPr>
          <a:xfrm>
            <a:off x="3354442" y="3539864"/>
            <a:ext cx="5114778" cy="1101248"/>
          </a:xfrm>
        </p:spPr>
        <p:txBody>
          <a:bodyPr lIns="45720" tIns="0" rIns="45720" bIns="0"/>
          <a:lstStyle>
            <a:lvl1pPr marL="0" indent="0" algn="r">
              <a:buNone/>
              <a:defRPr sz="2200">
                <a:solidFill>
                  <a:srgbClr val="FFFFFF"/>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a:t>Click to edit Master subtitle style</a:t>
            </a:r>
          </a:p>
        </p:txBody>
      </p:sp>
      <p:sp>
        <p:nvSpPr>
          <p:cNvPr id="31" name="Date Placeholder 30"/>
          <p:cNvSpPr>
            <a:spLocks noGrp="1"/>
          </p:cNvSpPr>
          <p:nvPr>
            <p:ph type="dt" sz="half" idx="10"/>
          </p:nvPr>
        </p:nvSpPr>
        <p:spPr>
          <a:xfrm>
            <a:off x="5871224" y="6557946"/>
            <a:ext cx="2002464" cy="226902"/>
          </a:xfrm>
        </p:spPr>
        <p:txBody>
          <a:bodyPr/>
          <a:lstStyle>
            <a:lvl1pPr>
              <a:defRPr lang="en-US" smtClean="0">
                <a:solidFill>
                  <a:srgbClr val="FFFFFF"/>
                </a:solidFill>
              </a:defRPr>
            </a:lvl1pPr>
            <a:extLst/>
          </a:lstStyle>
          <a:p>
            <a:fld id="{2C442853-5585-4AC4-BD48-B0041FBB0D0C}" type="datetimeFigureOut">
              <a:rPr lang="en-US" smtClean="0"/>
              <a:pPr/>
              <a:t>6/24/2021</a:t>
            </a:fld>
            <a:endParaRPr lang="en-US"/>
          </a:p>
        </p:txBody>
      </p:sp>
      <p:sp>
        <p:nvSpPr>
          <p:cNvPr id="18" name="Footer Placeholder 17"/>
          <p:cNvSpPr>
            <a:spLocks noGrp="1"/>
          </p:cNvSpPr>
          <p:nvPr>
            <p:ph type="ftr" sz="quarter" idx="11"/>
          </p:nvPr>
        </p:nvSpPr>
        <p:spPr>
          <a:xfrm>
            <a:off x="2819400" y="6557946"/>
            <a:ext cx="2927722" cy="228600"/>
          </a:xfrm>
        </p:spPr>
        <p:txBody>
          <a:bodyPr/>
          <a:lstStyle>
            <a:lvl1pPr>
              <a:defRPr lang="en-US" dirty="0">
                <a:solidFill>
                  <a:srgbClr val="FFFFFF"/>
                </a:solidFill>
              </a:defRPr>
            </a:lvl1pPr>
            <a:extLst/>
          </a:lstStyle>
          <a:p>
            <a:endParaRPr lang="en-US"/>
          </a:p>
        </p:txBody>
      </p:sp>
      <p:sp>
        <p:nvSpPr>
          <p:cNvPr id="29" name="Slide Number Placeholder 28"/>
          <p:cNvSpPr>
            <a:spLocks noGrp="1"/>
          </p:cNvSpPr>
          <p:nvPr>
            <p:ph type="sldNum" sz="quarter" idx="12"/>
          </p:nvPr>
        </p:nvSpPr>
        <p:spPr>
          <a:xfrm>
            <a:off x="7880884" y="6556248"/>
            <a:ext cx="588336" cy="228600"/>
          </a:xfrm>
        </p:spPr>
        <p:txBody>
          <a:bodyPr/>
          <a:lstStyle>
            <a:lvl1pPr>
              <a:defRPr lang="en-US" smtClean="0">
                <a:solidFill>
                  <a:srgbClr val="FFFFFF"/>
                </a:solidFill>
              </a:defRPr>
            </a:lvl1pPr>
            <a:extLst/>
          </a:lstStyle>
          <a:p>
            <a:fld id="{3E917C1D-C167-4F57-ABF4-5BAF27BFCF0B}"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2C442853-5585-4AC4-BD48-B0041FBB0D0C}" type="datetimeFigureOut">
              <a:rPr lang="en-US" smtClean="0"/>
              <a:pPr/>
              <a:t>6/24/2021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E917C1D-C167-4F57-ABF4-5BAF27BFCF0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53200" y="274955"/>
            <a:ext cx="1524000" cy="5851525"/>
          </a:xfrm>
        </p:spPr>
        <p:txBody>
          <a:bodyPr vert="eaVert" anchor="t"/>
          <a:lstStyle/>
          <a:p>
            <a:r>
              <a:rPr kumimoji="0" lang="en-US"/>
              <a:t>Click to edit Master title style</a:t>
            </a:r>
          </a:p>
        </p:txBody>
      </p:sp>
      <p:sp>
        <p:nvSpPr>
          <p:cNvPr id="3" name="Vertical Text Placeholder 2"/>
          <p:cNvSpPr>
            <a:spLocks noGrp="1"/>
          </p:cNvSpPr>
          <p:nvPr>
            <p:ph type="body" orient="vert" idx="1"/>
          </p:nvPr>
        </p:nvSpPr>
        <p:spPr>
          <a:xfrm>
            <a:off x="457200" y="274642"/>
            <a:ext cx="6019800" cy="5851525"/>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a:xfrm>
            <a:off x="4242816" y="6557946"/>
            <a:ext cx="2002464" cy="226902"/>
          </a:xfrm>
        </p:spPr>
        <p:txBody>
          <a:bodyPr/>
          <a:lstStyle/>
          <a:p>
            <a:fld id="{2C442853-5585-4AC4-BD48-B0041FBB0D0C}" type="datetimeFigureOut">
              <a:rPr lang="en-US" smtClean="0"/>
              <a:pPr/>
              <a:t>6/24/2021</a:t>
            </a:fld>
            <a:endParaRPr lang="en-US"/>
          </a:p>
        </p:txBody>
      </p:sp>
      <p:sp>
        <p:nvSpPr>
          <p:cNvPr id="5" name="Footer Placeholder 4"/>
          <p:cNvSpPr>
            <a:spLocks noGrp="1"/>
          </p:cNvSpPr>
          <p:nvPr>
            <p:ph type="ftr" sz="quarter" idx="11"/>
          </p:nvPr>
        </p:nvSpPr>
        <p:spPr>
          <a:xfrm>
            <a:off x="457200" y="6556248"/>
            <a:ext cx="3657600" cy="228600"/>
          </a:xfrm>
        </p:spPr>
        <p:txBody>
          <a:bodyPr/>
          <a:lstStyle/>
          <a:p>
            <a:endParaRPr lang="en-US"/>
          </a:p>
        </p:txBody>
      </p:sp>
      <p:sp>
        <p:nvSpPr>
          <p:cNvPr id="6" name="Slide Number Placeholder 5"/>
          <p:cNvSpPr>
            <a:spLocks noGrp="1"/>
          </p:cNvSpPr>
          <p:nvPr>
            <p:ph type="sldNum" sz="quarter" idx="12"/>
          </p:nvPr>
        </p:nvSpPr>
        <p:spPr>
          <a:xfrm>
            <a:off x="6254496" y="6553200"/>
            <a:ext cx="588336" cy="228600"/>
          </a:xfrm>
        </p:spPr>
        <p:txBody>
          <a:bodyPr/>
          <a:lstStyle>
            <a:lvl1pPr>
              <a:defRPr>
                <a:solidFill>
                  <a:schemeClr val="tx2"/>
                </a:solidFill>
              </a:defRPr>
            </a:lvl1pPr>
            <a:extLst/>
          </a:lstStyle>
          <a:p>
            <a:fld id="{3E917C1D-C167-4F57-ABF4-5BAF27BFCF0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2C442853-5585-4AC4-BD48-B0041FBB0D0C}" type="datetimeFigureOut">
              <a:rPr lang="en-US" smtClean="0"/>
              <a:pPr/>
              <a:t>6/24/2021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E917C1D-C167-4F57-ABF4-5BAF27BFCF0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066800" y="2821837"/>
            <a:ext cx="6255488" cy="1362075"/>
          </a:xfrm>
        </p:spPr>
        <p:txBody>
          <a:bodyPr tIns="0" anchor="t"/>
          <a:lstStyle>
            <a:lvl1pPr algn="r">
              <a:buNone/>
              <a:defRPr sz="4200" b="1" cap="all"/>
            </a:lvl1pPr>
            <a:extLst/>
          </a:lstStyle>
          <a:p>
            <a:r>
              <a:rPr kumimoji="0" lang="en-US"/>
              <a:t>Click to edit Master title style</a:t>
            </a:r>
          </a:p>
        </p:txBody>
      </p:sp>
      <p:sp>
        <p:nvSpPr>
          <p:cNvPr id="3" name="Text Placeholder 2"/>
          <p:cNvSpPr>
            <a:spLocks noGrp="1"/>
          </p:cNvSpPr>
          <p:nvPr>
            <p:ph type="body" idx="1"/>
          </p:nvPr>
        </p:nvSpPr>
        <p:spPr>
          <a:xfrm>
            <a:off x="1066800" y="1905000"/>
            <a:ext cx="6255488" cy="743507"/>
          </a:xfrm>
        </p:spPr>
        <p:txBody>
          <a:bodyPr anchor="b"/>
          <a:lstStyle>
            <a:lvl1pPr marL="0" indent="0" algn="r">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a:t>Click to edit Master text styles</a:t>
            </a:r>
          </a:p>
        </p:txBody>
      </p:sp>
      <p:sp>
        <p:nvSpPr>
          <p:cNvPr id="4" name="Date Placeholder 3"/>
          <p:cNvSpPr>
            <a:spLocks noGrp="1"/>
          </p:cNvSpPr>
          <p:nvPr>
            <p:ph type="dt" sz="half" idx="10"/>
          </p:nvPr>
        </p:nvSpPr>
        <p:spPr>
          <a:xfrm>
            <a:off x="4724238" y="6556810"/>
            <a:ext cx="2002464" cy="226902"/>
          </a:xfrm>
        </p:spPr>
        <p:txBody>
          <a:bodyPr bIns="0" anchor="b"/>
          <a:lstStyle>
            <a:lvl1pPr>
              <a:defRPr>
                <a:solidFill>
                  <a:schemeClr val="tx2"/>
                </a:solidFill>
              </a:defRPr>
            </a:lvl1pPr>
            <a:extLst/>
          </a:lstStyle>
          <a:p>
            <a:fld id="{2C442853-5585-4AC4-BD48-B0041FBB0D0C}" type="datetimeFigureOut">
              <a:rPr lang="en-US" smtClean="0"/>
              <a:pPr/>
              <a:t>6/24/2021</a:t>
            </a:fld>
            <a:endParaRPr lang="en-US"/>
          </a:p>
        </p:txBody>
      </p:sp>
      <p:sp>
        <p:nvSpPr>
          <p:cNvPr id="5" name="Footer Placeholder 4"/>
          <p:cNvSpPr>
            <a:spLocks noGrp="1"/>
          </p:cNvSpPr>
          <p:nvPr>
            <p:ph type="ftr" sz="quarter" idx="11"/>
          </p:nvPr>
        </p:nvSpPr>
        <p:spPr>
          <a:xfrm>
            <a:off x="1735358" y="6556810"/>
            <a:ext cx="2895600" cy="228600"/>
          </a:xfrm>
        </p:spPr>
        <p:txBody>
          <a:bodyPr bIns="0" anchor="b"/>
          <a:lstStyle>
            <a:lvl1pPr>
              <a:defRPr>
                <a:solidFill>
                  <a:schemeClr val="tx2"/>
                </a:solidFill>
              </a:defRPr>
            </a:lvl1pPr>
            <a:extLst/>
          </a:lstStyle>
          <a:p>
            <a:endParaRPr lang="en-US"/>
          </a:p>
        </p:txBody>
      </p:sp>
      <p:sp>
        <p:nvSpPr>
          <p:cNvPr id="6" name="Slide Number Placeholder 5"/>
          <p:cNvSpPr>
            <a:spLocks noGrp="1"/>
          </p:cNvSpPr>
          <p:nvPr>
            <p:ph type="sldNum" sz="quarter" idx="12"/>
          </p:nvPr>
        </p:nvSpPr>
        <p:spPr>
          <a:xfrm>
            <a:off x="6733952" y="6555112"/>
            <a:ext cx="588336" cy="228600"/>
          </a:xfrm>
        </p:spPr>
        <p:txBody>
          <a:bodyPr/>
          <a:lstStyle/>
          <a:p>
            <a:fld id="{3E917C1D-C167-4F57-ABF4-5BAF27BFCF0B}"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42048" cy="1143000"/>
          </a:xfrm>
        </p:spPr>
        <p:txBody>
          <a:bodyPr/>
          <a:lstStyle/>
          <a:p>
            <a:r>
              <a:rPr kumimoji="0" lang="en-US"/>
              <a:t>Click to edit Master title style</a:t>
            </a:r>
          </a:p>
        </p:txBody>
      </p:sp>
      <p:sp>
        <p:nvSpPr>
          <p:cNvPr id="3" name="Content Placeholder 2"/>
          <p:cNvSpPr>
            <a:spLocks noGrp="1"/>
          </p:cNvSpPr>
          <p:nvPr>
            <p:ph sz="half" idx="1"/>
          </p:nvPr>
        </p:nvSpPr>
        <p:spPr>
          <a:xfrm>
            <a:off x="457200"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178808"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2C442853-5585-4AC4-BD48-B0041FBB0D0C}" type="datetimeFigureOut">
              <a:rPr lang="en-US" smtClean="0"/>
              <a:pPr/>
              <a:t>6/24/2021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E917C1D-C167-4F57-ABF4-5BAF27BFCF0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42048" cy="1143000"/>
          </a:xfrm>
        </p:spPr>
        <p:txBody>
          <a:bodyPr anchor="b"/>
          <a:lstStyle>
            <a:lvl1pPr>
              <a:defRPr/>
            </a:lvl1pPr>
            <a:extLst/>
          </a:lstStyle>
          <a:p>
            <a:r>
              <a:rPr kumimoji="0" lang="en-US"/>
              <a:t>Click to edit Master title style</a:t>
            </a:r>
          </a:p>
        </p:txBody>
      </p:sp>
      <p:sp>
        <p:nvSpPr>
          <p:cNvPr id="3" name="Text Placeholder 2"/>
          <p:cNvSpPr>
            <a:spLocks noGrp="1"/>
          </p:cNvSpPr>
          <p:nvPr>
            <p:ph type="body" idx="1"/>
          </p:nvPr>
        </p:nvSpPr>
        <p:spPr>
          <a:xfrm>
            <a:off x="457200" y="5867400"/>
            <a:ext cx="3520440" cy="457200"/>
          </a:xfrm>
          <a:noFill/>
          <a:ln w="12700" cap="flat" cmpd="sng" algn="ctr">
            <a:solidFill>
              <a:schemeClr val="tx2"/>
            </a:solidFill>
            <a:prstDash val="solid"/>
          </a:ln>
          <a:effectLst/>
        </p:spPr>
        <p:style>
          <a:lnRef idx="1">
            <a:schemeClr val="accent1"/>
          </a:lnRef>
          <a:fillRef idx="3">
            <a:schemeClr val="accent1"/>
          </a:fillRef>
          <a:effectRef idx="2">
            <a:schemeClr val="accent1"/>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178808" y="5867400"/>
            <a:ext cx="3520440" cy="457200"/>
          </a:xfrm>
          <a:noFill/>
          <a:ln w="12700" cap="flat" cmpd="sng" algn="ctr">
            <a:solidFill>
              <a:schemeClr val="tx2"/>
            </a:solidFill>
            <a:prstDash val="solid"/>
          </a:ln>
          <a:effectLst/>
        </p:spPr>
        <p:style>
          <a:lnRef idx="1">
            <a:schemeClr val="accent2"/>
          </a:lnRef>
          <a:fillRef idx="3">
            <a:schemeClr val="accent2"/>
          </a:fillRef>
          <a:effectRef idx="2">
            <a:schemeClr val="accent2"/>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57200"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178808"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2C442853-5585-4AC4-BD48-B0041FBB0D0C}" type="datetimeFigureOut">
              <a:rPr lang="en-US" smtClean="0"/>
              <a:pPr/>
              <a:t>6/24/2021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E917C1D-C167-4F57-ABF4-5BAF27BFCF0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42048" cy="1143000"/>
          </a:xfrm>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2C442853-5585-4AC4-BD48-B0041FBB0D0C}" type="datetimeFigureOut">
              <a:rPr lang="en-US" smtClean="0"/>
              <a:pPr/>
              <a:t>6/24/2021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E917C1D-C167-4F57-ABF4-5BAF27BFCF0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solidFill>
                  <a:schemeClr val="tx2"/>
                </a:solidFill>
              </a:defRPr>
            </a:lvl1pPr>
            <a:extLst/>
          </a:lstStyle>
          <a:p>
            <a:fld id="{2C442853-5585-4AC4-BD48-B0041FBB0D0C}" type="datetimeFigureOut">
              <a:rPr lang="en-US" smtClean="0"/>
              <a:pPr/>
              <a:t>6/24/2021</a:t>
            </a:fld>
            <a:endParaRPr lang="en-US"/>
          </a:p>
        </p:txBody>
      </p:sp>
      <p:sp>
        <p:nvSpPr>
          <p:cNvPr id="3" name="Footer Placeholder 2"/>
          <p:cNvSpPr>
            <a:spLocks noGrp="1"/>
          </p:cNvSpPr>
          <p:nvPr>
            <p:ph type="ftr" sz="quarter" idx="11"/>
          </p:nvPr>
        </p:nvSpPr>
        <p:spPr/>
        <p:txBody>
          <a:bodyPr/>
          <a:lstStyle>
            <a:lvl1pPr>
              <a:defRPr>
                <a:solidFill>
                  <a:schemeClr val="tx2"/>
                </a:solidFill>
              </a:defRPr>
            </a:lvl1pPr>
            <a:extLst/>
          </a:lstStyle>
          <a:p>
            <a:endParaRPr lang="en-US"/>
          </a:p>
        </p:txBody>
      </p:sp>
      <p:sp>
        <p:nvSpPr>
          <p:cNvPr id="4" name="Slide Number Placeholder 3"/>
          <p:cNvSpPr>
            <a:spLocks noGrp="1"/>
          </p:cNvSpPr>
          <p:nvPr>
            <p:ph type="sldNum" sz="quarter" idx="12"/>
          </p:nvPr>
        </p:nvSpPr>
        <p:spPr/>
        <p:txBody>
          <a:bodyPr/>
          <a:lstStyle/>
          <a:p>
            <a:fld id="{3E917C1D-C167-4F57-ABF4-5BAF27BFCF0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5897880" cy="1173480"/>
          </a:xfrm>
        </p:spPr>
        <p:txBody>
          <a:bodyPr wrap="square" anchor="b"/>
          <a:lstStyle>
            <a:lvl1pPr algn="l">
              <a:buNone/>
              <a:defRPr lang="en-US" sz="2400" baseline="0" smtClean="0"/>
            </a:lvl1pPr>
            <a:extLst/>
          </a:lstStyle>
          <a:p>
            <a:r>
              <a:rPr kumimoji="0" lang="en-US"/>
              <a:t>Click to edit Master title style</a:t>
            </a:r>
          </a:p>
        </p:txBody>
      </p:sp>
      <p:sp>
        <p:nvSpPr>
          <p:cNvPr id="3" name="Text Placeholder 2"/>
          <p:cNvSpPr>
            <a:spLocks noGrp="1"/>
          </p:cNvSpPr>
          <p:nvPr>
            <p:ph type="body" idx="2"/>
          </p:nvPr>
        </p:nvSpPr>
        <p:spPr>
          <a:xfrm>
            <a:off x="457200" y="1497416"/>
            <a:ext cx="5897880" cy="602512"/>
          </a:xfrm>
        </p:spPr>
        <p:txBody>
          <a:bodyPr rot="0" spcFirstLastPara="0" vertOverflow="overflow" horzOverflow="overflow" vert="horz" wrap="square" lIns="45720" tIns="0" rIns="0" bIns="0" numCol="1" spcCol="0" rtlCol="0" fromWordArt="0" anchor="t" anchorCtr="0" forceAA="0" compatLnSpc="1">
            <a:normAutofit/>
          </a:bodyPr>
          <a:lstStyle>
            <a:lvl1pPr marL="0" indent="0">
              <a:spcBef>
                <a:spcPts val="0"/>
              </a:spcBef>
              <a:spcAft>
                <a:spcPts val="0"/>
              </a:spcAft>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a:t>Click to edit Master text styles</a:t>
            </a:r>
          </a:p>
        </p:txBody>
      </p:sp>
      <p:sp>
        <p:nvSpPr>
          <p:cNvPr id="4" name="Content Placeholder 3"/>
          <p:cNvSpPr>
            <a:spLocks noGrp="1"/>
          </p:cNvSpPr>
          <p:nvPr>
            <p:ph sz="half" idx="1"/>
          </p:nvPr>
        </p:nvSpPr>
        <p:spPr>
          <a:xfrm>
            <a:off x="457200" y="2133600"/>
            <a:ext cx="7239000" cy="4371752"/>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2C442853-5585-4AC4-BD48-B0041FBB0D0C}" type="datetimeFigureOut">
              <a:rPr lang="en-US" smtClean="0"/>
              <a:pPr/>
              <a:t>6/24/2021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E917C1D-C167-4F57-ABF4-5BAF27BFCF0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2"/>
      </p:bgRef>
    </p:bg>
    <p:spTree>
      <p:nvGrpSpPr>
        <p:cNvPr id="1" name=""/>
        <p:cNvGrpSpPr/>
        <p:nvPr/>
      </p:nvGrpSpPr>
      <p:grpSpPr>
        <a:xfrm>
          <a:off x="0" y="0"/>
          <a:ext cx="0" cy="0"/>
          <a:chOff x="0" y="0"/>
          <a:chExt cx="0" cy="0"/>
        </a:xfrm>
      </p:grpSpPr>
      <p:sp>
        <p:nvSpPr>
          <p:cNvPr id="8" name="Rectangle 7"/>
          <p:cNvSpPr/>
          <p:nvPr/>
        </p:nvSpPr>
        <p:spPr>
          <a:xfrm rot="21240000">
            <a:off x="597968" y="1004668"/>
            <a:ext cx="4319527" cy="4312573"/>
          </a:xfrm>
          <a:prstGeom prst="rect">
            <a:avLst/>
          </a:prstGeom>
          <a:solidFill>
            <a:srgbClr val="FAFAFA"/>
          </a:solidFill>
          <a:ln w="1270" cap="rnd" cmpd="sng" algn="ctr">
            <a:solidFill>
              <a:srgbClr val="EAEAEA"/>
            </a:solidFill>
            <a:prstDash val="solid"/>
          </a:ln>
          <a:effectLst>
            <a:outerShdw blurRad="25000" dist="12700" dir="5400000" algn="t"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Rectangle 8"/>
          <p:cNvSpPr/>
          <p:nvPr/>
        </p:nvSpPr>
        <p:spPr>
          <a:xfrm rot="21420000">
            <a:off x="596706" y="998816"/>
            <a:ext cx="4319527" cy="4312573"/>
          </a:xfrm>
          <a:prstGeom prst="rect">
            <a:avLst/>
          </a:prstGeom>
          <a:solidFill>
            <a:srgbClr val="FAFAFA"/>
          </a:solidFill>
          <a:ln w="1270" cap="rnd" cmpd="sng" algn="ctr">
            <a:solidFill>
              <a:srgbClr val="EAEAEA"/>
            </a:solidFill>
            <a:prstDash val="solid"/>
          </a:ln>
          <a:effectLst>
            <a:outerShdw blurRad="28000" dist="12700" dir="5400000" algn="tl"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5389098" y="1143000"/>
            <a:ext cx="3429000" cy="2057400"/>
          </a:xfrm>
        </p:spPr>
        <p:txBody>
          <a:bodyPr vert="horz" anchor="b"/>
          <a:lstStyle>
            <a:lvl1pPr algn="l">
              <a:buNone/>
              <a:defRPr sz="3000" b="1" baseline="0">
                <a:ln w="500">
                  <a:solidFill>
                    <a:schemeClr val="tx2">
                      <a:shade val="10000"/>
                      <a:satMod val="135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defRPr>
            </a:lvl1pPr>
            <a:extLst/>
          </a:lstStyle>
          <a:p>
            <a:r>
              <a:rPr kumimoji="0" lang="en-US"/>
              <a:t>Click to edit Master title style</a:t>
            </a:r>
            <a:endParaRPr kumimoji="0" lang="en-US" dirty="0"/>
          </a:p>
        </p:txBody>
      </p:sp>
      <p:sp>
        <p:nvSpPr>
          <p:cNvPr id="4" name="Text Placeholder 3"/>
          <p:cNvSpPr>
            <a:spLocks noGrp="1"/>
          </p:cNvSpPr>
          <p:nvPr>
            <p:ph type="body" sz="half" idx="2"/>
          </p:nvPr>
        </p:nvSpPr>
        <p:spPr>
          <a:xfrm>
            <a:off x="5389098" y="3283634"/>
            <a:ext cx="3429000" cy="1920240"/>
          </a:xfrm>
        </p:spPr>
        <p:txBody>
          <a:bodyPr rot="0" spcFirstLastPara="0" vertOverflow="overflow" horzOverflow="overflow" vert="horz" wrap="square" lIns="82296" tIns="0" rIns="0" bIns="0" numCol="1" spcCol="0" rtlCol="0" fromWordArt="0" anchor="t" anchorCtr="0" forceAA="0" compatLnSpc="1">
            <a:normAutofit/>
          </a:bodyPr>
          <a:lstStyle>
            <a:lvl1pPr marL="0" indent="0">
              <a:lnSpc>
                <a:spcPct val="100000"/>
              </a:lnSpc>
              <a:spcBef>
                <a:spcPts val="0"/>
              </a:spcBef>
              <a:buFontTx/>
              <a:buNone/>
              <a:defRPr sz="1400" baseline="0">
                <a:solidFill>
                  <a:schemeClr val="tx1"/>
                </a:solidFill>
              </a:defRPr>
            </a:lvl1pPr>
            <a:lvl2pPr>
              <a:defRPr sz="1200"/>
            </a:lvl2pPr>
            <a:lvl3pPr>
              <a:defRPr sz="1000"/>
            </a:lvl3pPr>
            <a:lvl4pPr>
              <a:defRPr sz="900"/>
            </a:lvl4pPr>
            <a:lvl5pPr>
              <a:defRPr sz="900"/>
            </a:lvl5pPr>
            <a:extLst/>
          </a:lstStyle>
          <a:p>
            <a:pPr marL="0" marR="0" lvl="0" indent="0" algn="l" defTabSz="0" rtl="0" eaLnBrk="1" fontAlgn="auto" latinLnBrk="0" hangingPunct="1">
              <a:lnSpc>
                <a:spcPct val="100000"/>
              </a:lnSpc>
              <a:spcBef>
                <a:spcPts val="0"/>
              </a:spcBef>
              <a:spcAft>
                <a:spcPts val="0"/>
              </a:spcAft>
              <a:buClr>
                <a:schemeClr val="tx2"/>
              </a:buClr>
              <a:buSzPct val="73000"/>
              <a:buFontTx/>
              <a:buNone/>
              <a:tabLst/>
              <a:defRPr/>
            </a:pPr>
            <a:r>
              <a:rPr kumimoji="0" lang="en-US"/>
              <a:t>Click to edit Master text styles</a:t>
            </a:r>
          </a:p>
        </p:txBody>
      </p:sp>
      <p:sp>
        <p:nvSpPr>
          <p:cNvPr id="5" name="Date Placeholder 4"/>
          <p:cNvSpPr>
            <a:spLocks noGrp="1"/>
          </p:cNvSpPr>
          <p:nvPr>
            <p:ph type="dt" sz="half" idx="10"/>
          </p:nvPr>
        </p:nvSpPr>
        <p:spPr/>
        <p:txBody>
          <a:bodyPr/>
          <a:lstStyle/>
          <a:p>
            <a:fld id="{2C442853-5585-4AC4-BD48-B0041FBB0D0C}" type="datetimeFigureOut">
              <a:rPr lang="en-US" smtClean="0"/>
              <a:pPr/>
              <a:t>6/24/2021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E917C1D-C167-4F57-ABF4-5BAF27BFCF0B}" type="slidenum">
              <a:rPr lang="en-US" smtClean="0"/>
              <a:pPr/>
              <a:t>‹#›</a:t>
            </a:fld>
            <a:endParaRPr lang="en-US"/>
          </a:p>
        </p:txBody>
      </p:sp>
      <p:sp>
        <p:nvSpPr>
          <p:cNvPr id="10" name="Picture Placeholder 9"/>
          <p:cNvSpPr>
            <a:spLocks noGrp="1"/>
          </p:cNvSpPr>
          <p:nvPr>
            <p:ph type="pic" idx="1"/>
          </p:nvPr>
        </p:nvSpPr>
        <p:spPr>
          <a:xfrm>
            <a:off x="663682" y="1041002"/>
            <a:ext cx="4206240" cy="4206240"/>
          </a:xfrm>
          <a:solidFill>
            <a:schemeClr val="bg2">
              <a:shade val="50000"/>
            </a:schemeClr>
          </a:solidFill>
          <a:ln w="107950">
            <a:solidFill>
              <a:srgbClr val="FFFFFF"/>
            </a:solidFill>
            <a:miter lim="800000"/>
          </a:ln>
          <a:effectLst>
            <a:outerShdw blurRad="44450" dist="3810" dir="5400000" algn="tl" rotWithShape="0">
              <a:srgbClr val="000000">
                <a:alpha val="60000"/>
              </a:srgbClr>
            </a:outerShdw>
          </a:effectLst>
          <a:scene3d>
            <a:camera prst="orthographicFront"/>
            <a:lightRig rig="threePt" dir="t"/>
          </a:scene3d>
          <a:sp3d contourW="3810">
            <a:contourClr>
              <a:srgbClr val="969696"/>
            </a:contourClr>
          </a:sp3d>
        </p:spPr>
        <p:txBody>
          <a:bodyPr/>
          <a:lstStyle>
            <a:lvl1pPr marL="0" indent="0">
              <a:buNone/>
              <a:defRPr sz="3200"/>
            </a:lvl1pPr>
            <a:extLst/>
          </a:lstStyle>
          <a:p>
            <a:r>
              <a:rPr kumimoji="0" lang="en-US"/>
              <a:t>Click icon to add picture</a:t>
            </a:r>
            <a:endParaRPr kumimoji="0" lang="en-US" dirty="0"/>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flipH="1">
            <a:off x="8153400" y="0"/>
            <a:ext cx="990600" cy="6858000"/>
          </a:xfrm>
          <a:prstGeom prst="rect">
            <a:avLst/>
          </a:prstGeom>
          <a:blipFill>
            <a:blip r:embed="rId13">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10000" r="50000" b="-10000"/>
                </a:path>
                <a:tileRect/>
              </a:gradFill>
            </a:fillOverlay>
            <a:innerShdw blurRad="63500" dist="44450" dir="10800000">
              <a:srgbClr val="000000">
                <a:alpha val="45000"/>
              </a:srgbClr>
            </a:inn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Title Placeholder 2"/>
          <p:cNvSpPr>
            <a:spLocks noGrp="1"/>
          </p:cNvSpPr>
          <p:nvPr>
            <p:ph type="title"/>
          </p:nvPr>
        </p:nvSpPr>
        <p:spPr>
          <a:xfrm>
            <a:off x="457200" y="320040"/>
            <a:ext cx="7239000" cy="1143000"/>
          </a:xfrm>
          <a:prstGeom prst="rect">
            <a:avLst/>
          </a:prstGeom>
        </p:spPr>
        <p:txBody>
          <a:bodyPr vert="horz" lIns="45720" tIns="0" rIns="45720" bIns="0" anchor="b" anchorCtr="0">
            <a:normAutofit/>
          </a:bodyPr>
          <a:lstStyle/>
          <a:p>
            <a:r>
              <a:rPr kumimoji="0" lang="en-US"/>
              <a:t>Click to edit Master title style</a:t>
            </a:r>
          </a:p>
        </p:txBody>
      </p:sp>
      <p:sp>
        <p:nvSpPr>
          <p:cNvPr id="31" name="Text Placeholder 30"/>
          <p:cNvSpPr>
            <a:spLocks noGrp="1"/>
          </p:cNvSpPr>
          <p:nvPr>
            <p:ph type="body" idx="1"/>
          </p:nvPr>
        </p:nvSpPr>
        <p:spPr>
          <a:xfrm>
            <a:off x="457200" y="1609416"/>
            <a:ext cx="7239000" cy="4846320"/>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27" name="Date Placeholder 26"/>
          <p:cNvSpPr>
            <a:spLocks noGrp="1"/>
          </p:cNvSpPr>
          <p:nvPr>
            <p:ph type="dt" sz="half" idx="2"/>
          </p:nvPr>
        </p:nvSpPr>
        <p:spPr>
          <a:xfrm>
            <a:off x="4245936" y="6557946"/>
            <a:ext cx="2002464" cy="226902"/>
          </a:xfrm>
          <a:prstGeom prst="rect">
            <a:avLst/>
          </a:prstGeom>
        </p:spPr>
        <p:txBody>
          <a:bodyPr vert="horz" tIns="0" bIns="0" anchor="b"/>
          <a:lstStyle>
            <a:lvl1pPr algn="l" eaLnBrk="1" latinLnBrk="0" hangingPunct="1">
              <a:defRPr kumimoji="0" sz="1000">
                <a:solidFill>
                  <a:schemeClr val="tx2"/>
                </a:solidFill>
              </a:defRPr>
            </a:lvl1pPr>
            <a:extLst/>
          </a:lstStyle>
          <a:p>
            <a:fld id="{2C442853-5585-4AC4-BD48-B0041FBB0D0C}" type="datetimeFigureOut">
              <a:rPr lang="en-US" smtClean="0"/>
              <a:pPr/>
              <a:t>6/24/2021</a:t>
            </a:fld>
            <a:endParaRPr lang="en-US"/>
          </a:p>
        </p:txBody>
      </p:sp>
      <p:sp>
        <p:nvSpPr>
          <p:cNvPr id="4" name="Footer Placeholder 3"/>
          <p:cNvSpPr>
            <a:spLocks noGrp="1"/>
          </p:cNvSpPr>
          <p:nvPr>
            <p:ph type="ftr" sz="quarter" idx="3"/>
          </p:nvPr>
        </p:nvSpPr>
        <p:spPr>
          <a:xfrm>
            <a:off x="457200" y="6557946"/>
            <a:ext cx="3657600" cy="228600"/>
          </a:xfrm>
          <a:prstGeom prst="rect">
            <a:avLst/>
          </a:prstGeom>
        </p:spPr>
        <p:txBody>
          <a:bodyPr vert="horz" tIns="0" bIns="0" anchor="b"/>
          <a:lstStyle>
            <a:lvl1pPr algn="r" eaLnBrk="1" latinLnBrk="0" hangingPunct="1">
              <a:defRPr kumimoji="0" sz="1000">
                <a:solidFill>
                  <a:schemeClr val="tx2"/>
                </a:solidFill>
              </a:defRPr>
            </a:lvl1pPr>
            <a:extLst/>
          </a:lstStyle>
          <a:p>
            <a:endParaRPr lang="en-US"/>
          </a:p>
        </p:txBody>
      </p:sp>
      <p:sp>
        <p:nvSpPr>
          <p:cNvPr id="16" name="Slide Number Placeholder 15"/>
          <p:cNvSpPr>
            <a:spLocks noGrp="1"/>
          </p:cNvSpPr>
          <p:nvPr>
            <p:ph type="sldNum" sz="quarter" idx="4"/>
          </p:nvPr>
        </p:nvSpPr>
        <p:spPr>
          <a:xfrm>
            <a:off x="6251448" y="6556248"/>
            <a:ext cx="588336" cy="228600"/>
          </a:xfrm>
          <a:prstGeom prst="rect">
            <a:avLst/>
          </a:prstGeom>
        </p:spPr>
        <p:txBody>
          <a:bodyPr vert="horz" lIns="0" tIns="0" rIns="0" bIns="0" anchor="b"/>
          <a:lstStyle>
            <a:lvl1pPr algn="r" eaLnBrk="1" latinLnBrk="0" hangingPunct="1">
              <a:defRPr kumimoji="0" sz="1100">
                <a:solidFill>
                  <a:schemeClr val="tx2"/>
                </a:solidFill>
              </a:defRPr>
            </a:lvl1pPr>
            <a:extLst/>
          </a:lstStyle>
          <a:p>
            <a:fld id="{3E917C1D-C167-4F57-ABF4-5BAF27BFCF0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3800" b="1" kern="1200" cap="all" baseline="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latin typeface="+mj-lt"/>
          <a:ea typeface="+mj-ea"/>
          <a:cs typeface="+mj-cs"/>
        </a:defRPr>
      </a:lvl1pPr>
      <a:extLst/>
    </p:titleStyle>
    <p:bodyStyle>
      <a:lvl1pPr marL="274320" indent="-274320" algn="l" rtl="0" eaLnBrk="1" latinLnBrk="0" hangingPunct="1">
        <a:spcBef>
          <a:spcPts val="600"/>
        </a:spcBef>
        <a:buClr>
          <a:schemeClr val="tx2"/>
        </a:buClr>
        <a:buSzPct val="73000"/>
        <a:buFont typeface="Wingdings 2"/>
        <a:buChar char=""/>
        <a:defRPr kumimoji="0" sz="2600" kern="1200" baseline="0">
          <a:solidFill>
            <a:schemeClr val="tx1"/>
          </a:solidFill>
          <a:latin typeface="+mn-lt"/>
          <a:ea typeface="+mn-ea"/>
          <a:cs typeface="+mn-cs"/>
        </a:defRPr>
      </a:lvl1pPr>
      <a:lvl2pPr marL="521208" indent="-228600" algn="l" rtl="0" eaLnBrk="1" latinLnBrk="0" hangingPunct="1">
        <a:spcBef>
          <a:spcPts val="500"/>
        </a:spcBef>
        <a:buClr>
          <a:schemeClr val="accent4"/>
        </a:buClr>
        <a:buSzPct val="80000"/>
        <a:buFont typeface="Wingdings 2"/>
        <a:buChar char=""/>
        <a:defRPr kumimoji="0" sz="2300" kern="1200">
          <a:solidFill>
            <a:schemeClr val="tx1">
              <a:tint val="85000"/>
            </a:schemeClr>
          </a:solidFill>
          <a:latin typeface="+mn-lt"/>
          <a:ea typeface="+mn-ea"/>
          <a:cs typeface="+mn-cs"/>
        </a:defRPr>
      </a:lvl2pPr>
      <a:lvl3pPr marL="758952" indent="-228600" algn="l" rtl="0" eaLnBrk="1" latinLnBrk="0" hangingPunct="1">
        <a:spcBef>
          <a:spcPts val="400"/>
        </a:spcBef>
        <a:buClr>
          <a:schemeClr val="accent4"/>
        </a:buClr>
        <a:buSzPct val="60000"/>
        <a:buFont typeface="Wingdings"/>
        <a:buChar char=""/>
        <a:defRPr kumimoji="0" sz="2000" kern="1200">
          <a:solidFill>
            <a:schemeClr val="tx1"/>
          </a:solidFill>
          <a:latin typeface="+mn-lt"/>
          <a:ea typeface="+mn-ea"/>
          <a:cs typeface="+mn-cs"/>
        </a:defRPr>
      </a:lvl3pPr>
      <a:lvl4pPr marL="1005840" indent="-228600" algn="l" rtl="0" eaLnBrk="1" latinLnBrk="0" hangingPunct="1">
        <a:spcBef>
          <a:spcPct val="20000"/>
        </a:spcBef>
        <a:buClr>
          <a:schemeClr val="accent4"/>
        </a:buClr>
        <a:buSzPct val="80000"/>
        <a:buFont typeface="Wingdings 2"/>
        <a:buChar char=""/>
        <a:defRPr kumimoji="0" sz="2000" kern="1200">
          <a:solidFill>
            <a:schemeClr val="tx1">
              <a:tint val="85000"/>
            </a:schemeClr>
          </a:solidFill>
          <a:latin typeface="+mn-lt"/>
          <a:ea typeface="+mn-ea"/>
          <a:cs typeface="+mn-cs"/>
        </a:defRPr>
      </a:lvl4pPr>
      <a:lvl5pPr marL="1280160" indent="-228600" algn="l" rtl="0" eaLnBrk="1" latinLnBrk="0" hangingPunct="1">
        <a:spcBef>
          <a:spcPts val="400"/>
        </a:spcBef>
        <a:buClr>
          <a:schemeClr val="accent4"/>
        </a:buClr>
        <a:buSzPct val="70000"/>
        <a:buFont typeface="Wingdings"/>
        <a:buChar char=""/>
        <a:defRPr kumimoji="0" sz="1800" kern="1200">
          <a:solidFill>
            <a:schemeClr val="tx1"/>
          </a:solidFill>
          <a:latin typeface="+mn-lt"/>
          <a:ea typeface="+mn-ea"/>
          <a:cs typeface="+mn-cs"/>
        </a:defRPr>
      </a:lvl5pPr>
      <a:lvl6pPr marL="1472184" indent="-182880" algn="l" rtl="0" eaLnBrk="1" latinLnBrk="0" hangingPunct="1">
        <a:spcBef>
          <a:spcPts val="400"/>
        </a:spcBef>
        <a:buClr>
          <a:schemeClr val="accent4"/>
        </a:buClr>
        <a:buSzPct val="80000"/>
        <a:buFont typeface="Wingdings 2"/>
        <a:buChar char=""/>
        <a:defRPr kumimoji="0" sz="1800" kern="1200">
          <a:solidFill>
            <a:schemeClr val="tx1">
              <a:tint val="85000"/>
            </a:schemeClr>
          </a:solidFill>
          <a:latin typeface="+mn-lt"/>
          <a:ea typeface="+mn-ea"/>
          <a:cs typeface="+mn-cs"/>
        </a:defRPr>
      </a:lvl6pPr>
      <a:lvl7pPr marL="1673352" indent="-182880" algn="l" rtl="0" eaLnBrk="1" latinLnBrk="0" hangingPunct="1">
        <a:spcBef>
          <a:spcPct val="20000"/>
        </a:spcBef>
        <a:buClr>
          <a:schemeClr val="accent4"/>
        </a:buClr>
        <a:buSzPct val="80000"/>
        <a:buFont typeface="Wingdings 2"/>
        <a:buChar char=""/>
        <a:defRPr kumimoji="0" sz="1600" kern="1200" baseline="0">
          <a:solidFill>
            <a:schemeClr val="tx1"/>
          </a:solidFill>
          <a:latin typeface="+mn-lt"/>
          <a:ea typeface="+mn-ea"/>
          <a:cs typeface="+mn-cs"/>
        </a:defRPr>
      </a:lvl7pPr>
      <a:lvl8pPr marL="1847088" indent="-182880" algn="l" rtl="0" eaLnBrk="1" latinLnBrk="0" hangingPunct="1">
        <a:spcBef>
          <a:spcPts val="300"/>
        </a:spcBef>
        <a:buClr>
          <a:schemeClr val="accent4"/>
        </a:buClr>
        <a:buSzPct val="100000"/>
        <a:buChar char="•"/>
        <a:defRPr kumimoji="0" sz="1600" kern="1200" baseline="0">
          <a:solidFill>
            <a:schemeClr val="tx1">
              <a:tint val="85000"/>
            </a:schemeClr>
          </a:solidFill>
          <a:latin typeface="+mn-lt"/>
          <a:ea typeface="+mn-ea"/>
          <a:cs typeface="+mn-cs"/>
        </a:defRPr>
      </a:lvl8pPr>
      <a:lvl9pPr marL="2057400" indent="-182880" algn="l" rtl="0" eaLnBrk="1" latinLnBrk="0" hangingPunct="1">
        <a:spcBef>
          <a:spcPct val="20000"/>
        </a:spcBef>
        <a:buClr>
          <a:schemeClr val="accent4"/>
        </a:buClr>
        <a:buSzPct val="100000"/>
        <a:buFont typeface="Wingdings"/>
        <a:buChar char="§"/>
        <a:defRPr kumimoji="0" sz="14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7.pn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971C82-2769-4FF2-9476-8A989B138CA3}"/>
              </a:ext>
            </a:extLst>
          </p:cNvPr>
          <p:cNvSpPr>
            <a:spLocks noGrp="1"/>
          </p:cNvSpPr>
          <p:nvPr>
            <p:ph type="ctrTitle"/>
          </p:nvPr>
        </p:nvSpPr>
        <p:spPr>
          <a:xfrm>
            <a:off x="4028050" y="1447800"/>
            <a:ext cx="5105400" cy="2868168"/>
          </a:xfrm>
        </p:spPr>
        <p:txBody>
          <a:bodyPr/>
          <a:lstStyle/>
          <a:p>
            <a:pPr algn="ctr"/>
            <a:r>
              <a:rPr lang="en-US" dirty="0"/>
              <a:t>PENEMPATAN DAN PELATIHAN (ORIENTASI KARYAWAN BARU)</a:t>
            </a:r>
            <a:endParaRPr lang="en-ID" dirty="0"/>
          </a:p>
        </p:txBody>
      </p:sp>
      <p:pic>
        <p:nvPicPr>
          <p:cNvPr id="1026" name="Picture 2" descr="Kepala Bidang Penempatan Kerja Dinas Tenaga Kerja Kota Bandar Lampung  Muhammad Kabul – Suluh.co">
            <a:extLst>
              <a:ext uri="{FF2B5EF4-FFF2-40B4-BE49-F238E27FC236}">
                <a16:creationId xmlns:a16="http://schemas.microsoft.com/office/drawing/2014/main" id="{94FD789F-E289-4030-B8BD-6944C89C295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4267200" cy="6858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1305571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0"/>
            <a:ext cx="9144000" cy="1143000"/>
          </a:xfrm>
        </p:spPr>
        <p:txBody>
          <a:bodyPr/>
          <a:lstStyle/>
          <a:p>
            <a:pPr algn="ctr"/>
            <a:r>
              <a:rPr lang="en-US" dirty="0"/>
              <a:t>PELATIHAN</a:t>
            </a:r>
          </a:p>
        </p:txBody>
      </p:sp>
      <p:sp>
        <p:nvSpPr>
          <p:cNvPr id="3" name="Subtitle 2"/>
          <p:cNvSpPr>
            <a:spLocks noGrp="1"/>
          </p:cNvSpPr>
          <p:nvPr>
            <p:ph type="subTitle" idx="1"/>
          </p:nvPr>
        </p:nvSpPr>
        <p:spPr>
          <a:xfrm>
            <a:off x="1066800" y="1178169"/>
            <a:ext cx="7543800" cy="5486400"/>
          </a:xfrm>
        </p:spPr>
        <p:txBody>
          <a:bodyPr>
            <a:normAutofit/>
          </a:bodyPr>
          <a:lstStyle/>
          <a:p>
            <a:pPr algn="just">
              <a:lnSpc>
                <a:spcPct val="80000"/>
              </a:lnSpc>
              <a:defRPr/>
            </a:pPr>
            <a:endParaRPr lang="en-US" sz="2800" dirty="0">
              <a:solidFill>
                <a:schemeClr val="tx1"/>
              </a:solidFill>
            </a:endParaRPr>
          </a:p>
          <a:p>
            <a:pPr algn="just">
              <a:lnSpc>
                <a:spcPct val="80000"/>
              </a:lnSpc>
              <a:defRPr/>
            </a:pPr>
            <a:r>
              <a:rPr lang="en-US" sz="2800" dirty="0">
                <a:solidFill>
                  <a:schemeClr val="tx1"/>
                </a:solidFill>
              </a:rPr>
              <a:t>Pelatihan adalah serangkaian aktivitas yang dirancang untuk meningkatkan keahlian-keahlian, pengetahuan, pengalaman, ataupun perubahan sikap seseorang.                        Misal: komputerisasi.</a:t>
            </a:r>
          </a:p>
          <a:p>
            <a:pPr algn="just">
              <a:lnSpc>
                <a:spcPct val="80000"/>
              </a:lnSpc>
              <a:defRPr/>
            </a:pPr>
            <a:endParaRPr lang="en-US" sz="2800" dirty="0">
              <a:solidFill>
                <a:schemeClr val="tx1"/>
              </a:solidFill>
            </a:endParaRPr>
          </a:p>
          <a:p>
            <a:pPr algn="just">
              <a:lnSpc>
                <a:spcPct val="80000"/>
              </a:lnSpc>
              <a:defRPr/>
            </a:pPr>
            <a:r>
              <a:rPr lang="en-US" sz="2800" dirty="0">
                <a:solidFill>
                  <a:schemeClr val="tx1"/>
                </a:solidFill>
              </a:rPr>
              <a:t>Pengembangan diartikan sebagai penyiapan individu untuk memikul tanggung jawab yang berbeda  atau yang lebih tinggi dalam organisasi. Pengembangan biasanya berkaitan dengan peningkatan kemampuan intelektual atau emosional untuk melakukan pekerjaan lebih baik. </a:t>
            </a:r>
          </a:p>
          <a:p>
            <a:pPr algn="just"/>
            <a:endParaRPr lang="en-US" sz="28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4" presetClass="entr" presetSubtype="16"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Effect transition="in" filter="box(in)">
                                      <p:cBhvr>
                                        <p:cTn id="13" dur="500"/>
                                        <p:tgtEl>
                                          <p:spTgt spid="3">
                                            <p:txEl>
                                              <p:pRg st="1" end="1"/>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4" presetClass="entr" presetSubtype="16" fill="hold" grpId="0" nodeType="clickEffect">
                                  <p:stCondLst>
                                    <p:cond delay="0"/>
                                  </p:stCondLst>
                                  <p:childTnLst>
                                    <p:set>
                                      <p:cBhvr>
                                        <p:cTn id="17" dur="1" fill="hold">
                                          <p:stCondLst>
                                            <p:cond delay="0"/>
                                          </p:stCondLst>
                                        </p:cTn>
                                        <p:tgtEl>
                                          <p:spTgt spid="3">
                                            <p:txEl>
                                              <p:pRg st="3" end="3"/>
                                            </p:txEl>
                                          </p:spTgt>
                                        </p:tgtEl>
                                        <p:attrNameLst>
                                          <p:attrName>style.visibility</p:attrName>
                                        </p:attrNameLst>
                                      </p:cBhvr>
                                      <p:to>
                                        <p:strVal val="visible"/>
                                      </p:to>
                                    </p:set>
                                    <p:animEffect transition="in" filter="box(in)">
                                      <p:cBhvr>
                                        <p:cTn id="18"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0"/>
            <a:ext cx="9144000" cy="1295400"/>
          </a:xfrm>
        </p:spPr>
        <p:txBody>
          <a:bodyPr/>
          <a:lstStyle/>
          <a:p>
            <a:pPr algn="ctr"/>
            <a:r>
              <a:rPr lang="en-US" sz="4000" dirty="0"/>
              <a:t>Teknik-Teknik Latihan dan Pengembangan</a:t>
            </a:r>
            <a:endParaRPr lang="en-US" dirty="0"/>
          </a:p>
        </p:txBody>
      </p:sp>
      <p:sp>
        <p:nvSpPr>
          <p:cNvPr id="3" name="Subtitle 2"/>
          <p:cNvSpPr>
            <a:spLocks noGrp="1"/>
          </p:cNvSpPr>
          <p:nvPr>
            <p:ph type="subTitle" idx="1"/>
          </p:nvPr>
        </p:nvSpPr>
        <p:spPr>
          <a:xfrm>
            <a:off x="0" y="1752600"/>
            <a:ext cx="6019800" cy="5105400"/>
          </a:xfrm>
        </p:spPr>
        <p:txBody>
          <a:bodyPr>
            <a:normAutofit/>
          </a:bodyPr>
          <a:lstStyle/>
          <a:p>
            <a:pPr algn="just">
              <a:lnSpc>
                <a:spcPct val="90000"/>
              </a:lnSpc>
              <a:defRPr/>
            </a:pPr>
            <a:r>
              <a:rPr lang="en-US" sz="3200" i="1" dirty="0">
                <a:solidFill>
                  <a:schemeClr val="tx1"/>
                </a:solidFill>
              </a:rPr>
              <a:t>Off The Job Training</a:t>
            </a:r>
            <a:r>
              <a:rPr lang="en-US" sz="3200" dirty="0">
                <a:solidFill>
                  <a:schemeClr val="tx1"/>
                </a:solidFill>
              </a:rPr>
              <a:t>        (Teknik Presentasi informasi dan metode simulasi):</a:t>
            </a:r>
          </a:p>
          <a:p>
            <a:pPr algn="just">
              <a:lnSpc>
                <a:spcPct val="90000"/>
              </a:lnSpc>
              <a:buBlip>
                <a:blip r:embed="rId2"/>
              </a:buBlip>
              <a:defRPr/>
            </a:pPr>
            <a:r>
              <a:rPr lang="en-US" sz="3200" dirty="0">
                <a:solidFill>
                  <a:schemeClr val="tx1"/>
                </a:solidFill>
              </a:rPr>
              <a:t>Studi Kasus</a:t>
            </a:r>
          </a:p>
          <a:p>
            <a:pPr algn="just">
              <a:lnSpc>
                <a:spcPct val="90000"/>
              </a:lnSpc>
              <a:buBlip>
                <a:blip r:embed="rId2"/>
              </a:buBlip>
              <a:defRPr/>
            </a:pPr>
            <a:r>
              <a:rPr lang="en-US" sz="3200" i="1" dirty="0">
                <a:solidFill>
                  <a:schemeClr val="tx1"/>
                </a:solidFill>
              </a:rPr>
              <a:t>Role Playing Business Games</a:t>
            </a:r>
          </a:p>
          <a:p>
            <a:pPr algn="just">
              <a:lnSpc>
                <a:spcPct val="90000"/>
              </a:lnSpc>
              <a:buBlip>
                <a:blip r:embed="rId2"/>
              </a:buBlip>
              <a:defRPr/>
            </a:pPr>
            <a:r>
              <a:rPr lang="en-US" sz="3200" dirty="0">
                <a:solidFill>
                  <a:schemeClr val="tx1"/>
                </a:solidFill>
              </a:rPr>
              <a:t>Latihan laboratorium</a:t>
            </a:r>
          </a:p>
          <a:p>
            <a:pPr algn="just">
              <a:lnSpc>
                <a:spcPct val="90000"/>
              </a:lnSpc>
              <a:buBlip>
                <a:blip r:embed="rId2"/>
              </a:buBlip>
              <a:defRPr/>
            </a:pPr>
            <a:r>
              <a:rPr lang="en-US" sz="3200" dirty="0">
                <a:solidFill>
                  <a:schemeClr val="tx1"/>
                </a:solidFill>
              </a:rPr>
              <a:t>Program pengembangan eksekutif</a:t>
            </a:r>
          </a:p>
          <a:p>
            <a:pPr algn="just"/>
            <a:endParaRPr lang="en-US" sz="2800" dirty="0"/>
          </a:p>
        </p:txBody>
      </p:sp>
      <p:pic>
        <p:nvPicPr>
          <p:cNvPr id="6146" name="Picture 2" descr="Home eTraining.id – Training Online Indonesia Pertama">
            <a:extLst>
              <a:ext uri="{FF2B5EF4-FFF2-40B4-BE49-F238E27FC236}">
                <a16:creationId xmlns:a16="http://schemas.microsoft.com/office/drawing/2014/main" id="{3389905C-76B3-4CEA-BA56-9532868FDE3A}"/>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019800" y="1524000"/>
            <a:ext cx="3124200" cy="548640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ox(i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ox(i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ox(in)">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4" presetClass="entr" presetSubtype="16"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ox(in)">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4" presetClass="entr" presetSubtype="16"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ox(in)">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0"/>
            <a:ext cx="9144000" cy="1524000"/>
          </a:xfrm>
        </p:spPr>
        <p:txBody>
          <a:bodyPr/>
          <a:lstStyle/>
          <a:p>
            <a:pPr algn="ctr"/>
            <a:r>
              <a:rPr lang="en-US" sz="4400" dirty="0"/>
              <a:t>Teknik-Teknik Latihan dan Pengembangan</a:t>
            </a:r>
            <a:endParaRPr lang="en-US" dirty="0"/>
          </a:p>
        </p:txBody>
      </p:sp>
      <p:sp>
        <p:nvSpPr>
          <p:cNvPr id="3" name="Subtitle 2"/>
          <p:cNvSpPr>
            <a:spLocks noGrp="1"/>
          </p:cNvSpPr>
          <p:nvPr>
            <p:ph type="subTitle" idx="1"/>
          </p:nvPr>
        </p:nvSpPr>
        <p:spPr>
          <a:xfrm>
            <a:off x="0" y="1905000"/>
            <a:ext cx="9144000" cy="4953000"/>
          </a:xfrm>
        </p:spPr>
        <p:txBody>
          <a:bodyPr>
            <a:normAutofit/>
          </a:bodyPr>
          <a:lstStyle/>
          <a:p>
            <a:pPr algn="just">
              <a:lnSpc>
                <a:spcPct val="90000"/>
              </a:lnSpc>
              <a:defRPr/>
            </a:pPr>
            <a:r>
              <a:rPr lang="en-US" sz="3200" i="1" dirty="0">
                <a:solidFill>
                  <a:schemeClr val="tx1"/>
                </a:solidFill>
              </a:rPr>
              <a:t>On The Job Training</a:t>
            </a:r>
            <a:r>
              <a:rPr lang="en-US" sz="3200" dirty="0">
                <a:solidFill>
                  <a:schemeClr val="tx1"/>
                </a:solidFill>
              </a:rPr>
              <a:t> (Metod Praktis):</a:t>
            </a:r>
          </a:p>
          <a:p>
            <a:pPr algn="just">
              <a:lnSpc>
                <a:spcPct val="90000"/>
              </a:lnSpc>
              <a:defRPr/>
            </a:pPr>
            <a:r>
              <a:rPr lang="en-US" sz="3200" dirty="0">
                <a:solidFill>
                  <a:schemeClr val="tx1"/>
                </a:solidFill>
              </a:rPr>
              <a:t>1.Rotasi jabatan</a:t>
            </a:r>
          </a:p>
          <a:p>
            <a:pPr algn="just">
              <a:lnSpc>
                <a:spcPct val="90000"/>
              </a:lnSpc>
              <a:defRPr/>
            </a:pPr>
            <a:r>
              <a:rPr lang="en-US" sz="3200" dirty="0">
                <a:solidFill>
                  <a:schemeClr val="tx1"/>
                </a:solidFill>
              </a:rPr>
              <a:t>2.Latihan instruksi pekerjaan</a:t>
            </a:r>
          </a:p>
          <a:p>
            <a:pPr algn="just">
              <a:lnSpc>
                <a:spcPct val="90000"/>
              </a:lnSpc>
              <a:defRPr/>
            </a:pPr>
            <a:r>
              <a:rPr lang="en-US" sz="3200" dirty="0">
                <a:solidFill>
                  <a:schemeClr val="tx1"/>
                </a:solidFill>
              </a:rPr>
              <a:t>3.Magang</a:t>
            </a:r>
          </a:p>
          <a:p>
            <a:pPr algn="just">
              <a:lnSpc>
                <a:spcPct val="90000"/>
              </a:lnSpc>
              <a:defRPr/>
            </a:pPr>
            <a:r>
              <a:rPr lang="en-US" sz="3200" i="1" dirty="0">
                <a:solidFill>
                  <a:schemeClr val="tx1"/>
                </a:solidFill>
              </a:rPr>
              <a:t>4.Coaching</a:t>
            </a:r>
          </a:p>
          <a:p>
            <a:pPr algn="just">
              <a:lnSpc>
                <a:spcPct val="90000"/>
              </a:lnSpc>
              <a:defRPr/>
            </a:pPr>
            <a:r>
              <a:rPr lang="en-US" sz="3200" dirty="0">
                <a:solidFill>
                  <a:schemeClr val="tx1"/>
                </a:solidFill>
              </a:rPr>
              <a:t>5.Penugasan  sementara</a:t>
            </a:r>
          </a:p>
          <a:p>
            <a:pPr algn="just"/>
            <a:endParaRPr lang="en-US" sz="2800" dirty="0"/>
          </a:p>
        </p:txBody>
      </p:sp>
      <p:pic>
        <p:nvPicPr>
          <p:cNvPr id="5122" name="Picture 2" descr="Home eTraining.id – Training Online Indonesia Pertama">
            <a:extLst>
              <a:ext uri="{FF2B5EF4-FFF2-40B4-BE49-F238E27FC236}">
                <a16:creationId xmlns:a16="http://schemas.microsoft.com/office/drawing/2014/main" id="{EC57547B-F030-437E-B661-180A6C95A17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410200" y="2438399"/>
            <a:ext cx="3698631" cy="4424289"/>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ox(i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ox(i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ox(in)">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4" presetClass="entr" presetSubtype="16"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ox(in)">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4" presetClass="entr" presetSubtype="16"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ox(in)">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4" presetClass="entr" presetSubtype="16"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box(in)">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914400" y="495300"/>
            <a:ext cx="7010400" cy="762000"/>
          </a:xfrm>
        </p:spPr>
        <p:txBody>
          <a:bodyPr/>
          <a:lstStyle/>
          <a:p>
            <a:pPr algn="ctr"/>
            <a:r>
              <a:rPr lang="en-US" sz="3200" dirty="0"/>
              <a:t>PENEMPATAN, ORIENTASI, INDUKSI KARYAWAN</a:t>
            </a:r>
          </a:p>
        </p:txBody>
      </p:sp>
      <p:sp>
        <p:nvSpPr>
          <p:cNvPr id="3" name="Subtitle 2"/>
          <p:cNvSpPr>
            <a:spLocks noGrp="1"/>
          </p:cNvSpPr>
          <p:nvPr>
            <p:ph type="subTitle" idx="1"/>
          </p:nvPr>
        </p:nvSpPr>
        <p:spPr>
          <a:xfrm>
            <a:off x="0" y="1600200"/>
            <a:ext cx="6172200" cy="5257800"/>
          </a:xfrm>
        </p:spPr>
        <p:txBody>
          <a:bodyPr>
            <a:normAutofit/>
          </a:bodyPr>
          <a:lstStyle/>
          <a:p>
            <a:pPr algn="just"/>
            <a:r>
              <a:rPr lang="en-US" sz="2800" dirty="0">
                <a:solidFill>
                  <a:schemeClr val="tx1"/>
                </a:solidFill>
              </a:rPr>
              <a:t>Penempatan Karyawan:</a:t>
            </a:r>
          </a:p>
          <a:p>
            <a:pPr algn="just"/>
            <a:r>
              <a:rPr lang="en-US" sz="2800" dirty="0">
                <a:solidFill>
                  <a:schemeClr val="tx1"/>
                </a:solidFill>
              </a:rPr>
              <a:t>“menempatkan calon karyawan yang diterima pada jabatan/pekerjaan yang membutuhkannya sekaligus mendelegasikan authority”.</a:t>
            </a:r>
          </a:p>
          <a:p>
            <a:pPr algn="just"/>
            <a:endParaRPr lang="en-US" sz="2800" dirty="0">
              <a:solidFill>
                <a:schemeClr val="tx1"/>
              </a:solidFill>
            </a:endParaRPr>
          </a:p>
          <a:p>
            <a:pPr algn="just"/>
            <a:r>
              <a:rPr lang="en-US" sz="2800" dirty="0">
                <a:solidFill>
                  <a:schemeClr val="tx1"/>
                </a:solidFill>
              </a:rPr>
              <a:t>Prinsip penempatan:</a:t>
            </a:r>
          </a:p>
          <a:p>
            <a:pPr algn="just"/>
            <a:r>
              <a:rPr lang="en-US" sz="2800" dirty="0">
                <a:solidFill>
                  <a:schemeClr val="tx1"/>
                </a:solidFill>
              </a:rPr>
              <a:t>“the right man in the right place and the right man behind the right job”</a:t>
            </a:r>
          </a:p>
        </p:txBody>
      </p:sp>
      <p:pic>
        <p:nvPicPr>
          <p:cNvPr id="2050" name="Picture 2" descr="Layanan Penempatan Kerja di Era Digital - Dinperinaker Purworejo">
            <a:extLst>
              <a:ext uri="{FF2B5EF4-FFF2-40B4-BE49-F238E27FC236}">
                <a16:creationId xmlns:a16="http://schemas.microsoft.com/office/drawing/2014/main" id="{86587166-A436-4E80-B0D1-E9FC05A1550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172201" y="838200"/>
            <a:ext cx="2971800" cy="594360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ox(in)">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box(in)">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box(in)">
                                      <p:cBhvr>
                                        <p:cTn id="17" dur="5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4" presetClass="entr" presetSubtype="16"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ox(in)">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4" presetClass="entr" presetSubtype="16"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ox(in)">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0"/>
            <a:ext cx="9144000" cy="990600"/>
          </a:xfrm>
          <a:solidFill>
            <a:srgbClr val="FFFF00"/>
          </a:solidFill>
        </p:spPr>
        <p:txBody>
          <a:bodyPr/>
          <a:lstStyle/>
          <a:p>
            <a:pPr algn="ctr"/>
            <a:r>
              <a:rPr lang="en-US" sz="3200" dirty="0"/>
              <a:t>Penempatan terdiri dari dua hal:</a:t>
            </a:r>
          </a:p>
        </p:txBody>
      </p:sp>
      <p:sp>
        <p:nvSpPr>
          <p:cNvPr id="3" name="Subtitle 2"/>
          <p:cNvSpPr>
            <a:spLocks noGrp="1"/>
          </p:cNvSpPr>
          <p:nvPr>
            <p:ph type="subTitle" idx="1"/>
          </p:nvPr>
        </p:nvSpPr>
        <p:spPr>
          <a:xfrm>
            <a:off x="0" y="1981200"/>
            <a:ext cx="6172200" cy="4086224"/>
          </a:xfrm>
        </p:spPr>
        <p:txBody>
          <a:bodyPr>
            <a:normAutofit/>
          </a:bodyPr>
          <a:lstStyle/>
          <a:p>
            <a:pPr marL="742950" indent="-742950" algn="just">
              <a:buAutoNum type="arabicPeriod"/>
            </a:pPr>
            <a:r>
              <a:rPr lang="en-US" sz="2800" dirty="0">
                <a:solidFill>
                  <a:schemeClr val="tx1"/>
                </a:solidFill>
              </a:rPr>
              <a:t>Karyawan baru dari luar perusahaan</a:t>
            </a:r>
          </a:p>
          <a:p>
            <a:pPr marL="742950" indent="-742950" algn="just">
              <a:buAutoNum type="arabicPeriod"/>
            </a:pPr>
            <a:r>
              <a:rPr lang="en-US" sz="2800" dirty="0">
                <a:solidFill>
                  <a:schemeClr val="tx1"/>
                </a:solidFill>
              </a:rPr>
              <a:t>Penugasan di tempat yang baru bagi karyawan lama (juga </a:t>
            </a:r>
            <a:r>
              <a:rPr lang="en-US" sz="2800" dirty="0" err="1">
                <a:solidFill>
                  <a:schemeClr val="tx1"/>
                </a:solidFill>
              </a:rPr>
              <a:t>perlu</a:t>
            </a:r>
            <a:r>
              <a:rPr lang="en-US" sz="2800" dirty="0">
                <a:solidFill>
                  <a:schemeClr val="tx1"/>
                </a:solidFill>
              </a:rPr>
              <a:t> orientasi/pengenalan)</a:t>
            </a:r>
          </a:p>
          <a:p>
            <a:pPr marL="742950" indent="-742950" algn="just"/>
            <a:endParaRPr lang="en-US" sz="2800" dirty="0">
              <a:solidFill>
                <a:schemeClr val="tx1"/>
              </a:solidFill>
            </a:endParaRPr>
          </a:p>
          <a:p>
            <a:pPr marL="742950" indent="-742950" algn="just"/>
            <a:r>
              <a:rPr lang="en-US" sz="2800" dirty="0">
                <a:solidFill>
                  <a:schemeClr val="tx1"/>
                </a:solidFill>
              </a:rPr>
              <a:t>       </a:t>
            </a:r>
            <a:r>
              <a:rPr lang="en-US" sz="2800" dirty="0" err="1">
                <a:solidFill>
                  <a:schemeClr val="tx1"/>
                </a:solidFill>
              </a:rPr>
              <a:t>Bolehkah</a:t>
            </a:r>
            <a:r>
              <a:rPr lang="en-US" sz="2800" dirty="0">
                <a:solidFill>
                  <a:schemeClr val="tx1"/>
                </a:solidFill>
              </a:rPr>
              <a:t> </a:t>
            </a:r>
            <a:r>
              <a:rPr lang="en-US" sz="2800" dirty="0" err="1">
                <a:solidFill>
                  <a:schemeClr val="tx1"/>
                </a:solidFill>
              </a:rPr>
              <a:t>karyawan</a:t>
            </a:r>
            <a:r>
              <a:rPr lang="en-US" sz="2800" dirty="0">
                <a:solidFill>
                  <a:schemeClr val="tx1"/>
                </a:solidFill>
              </a:rPr>
              <a:t> </a:t>
            </a:r>
            <a:r>
              <a:rPr lang="en-US" sz="2800" dirty="0" err="1">
                <a:solidFill>
                  <a:schemeClr val="tx1"/>
                </a:solidFill>
              </a:rPr>
              <a:t>menolak</a:t>
            </a:r>
            <a:r>
              <a:rPr lang="en-US" sz="2800" dirty="0">
                <a:solidFill>
                  <a:schemeClr val="tx1"/>
                </a:solidFill>
              </a:rPr>
              <a:t>   </a:t>
            </a:r>
            <a:r>
              <a:rPr lang="en-US" sz="2800" dirty="0" err="1">
                <a:solidFill>
                  <a:schemeClr val="tx1"/>
                </a:solidFill>
              </a:rPr>
              <a:t>penempatan</a:t>
            </a:r>
            <a:r>
              <a:rPr lang="en-US" sz="2800" dirty="0">
                <a:solidFill>
                  <a:schemeClr val="tx1"/>
                </a:solidFill>
              </a:rPr>
              <a:t> / </a:t>
            </a:r>
            <a:r>
              <a:rPr lang="en-US" sz="2800" dirty="0" err="1">
                <a:solidFill>
                  <a:schemeClr val="tx1"/>
                </a:solidFill>
              </a:rPr>
              <a:t>mutasi</a:t>
            </a:r>
            <a:r>
              <a:rPr lang="en-US" sz="2800" dirty="0">
                <a:solidFill>
                  <a:schemeClr val="tx1"/>
                </a:solidFill>
              </a:rPr>
              <a:t> kerja?</a:t>
            </a:r>
          </a:p>
        </p:txBody>
      </p:sp>
      <p:pic>
        <p:nvPicPr>
          <p:cNvPr id="3074" name="Picture 2" descr="Pelatihan Pendidikan Belajar Organisasi Pengusaha, penempatan, perusahaan,  layanan png | PNGEgg">
            <a:extLst>
              <a:ext uri="{FF2B5EF4-FFF2-40B4-BE49-F238E27FC236}">
                <a16:creationId xmlns:a16="http://schemas.microsoft.com/office/drawing/2014/main" id="{9E7659DB-D168-497D-A299-3E9EA426C8C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172200" y="1475936"/>
            <a:ext cx="2971800" cy="5438335"/>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ox(i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ox(i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box(in)">
                                      <p:cBhvr>
                                        <p:cTn id="17"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0"/>
            <a:ext cx="9144000" cy="838200"/>
          </a:xfrm>
        </p:spPr>
        <p:txBody>
          <a:bodyPr/>
          <a:lstStyle/>
          <a:p>
            <a:pPr algn="ctr"/>
            <a:r>
              <a:rPr lang="en-US" sz="4400" dirty="0"/>
              <a:t>PROGRAM ORIENTASI/INDUKSI</a:t>
            </a:r>
            <a:endParaRPr lang="en-US" dirty="0"/>
          </a:p>
        </p:txBody>
      </p:sp>
      <p:sp>
        <p:nvSpPr>
          <p:cNvPr id="3" name="Subtitle 2"/>
          <p:cNvSpPr>
            <a:spLocks noGrp="1"/>
          </p:cNvSpPr>
          <p:nvPr>
            <p:ph type="subTitle" idx="1"/>
          </p:nvPr>
        </p:nvSpPr>
        <p:spPr>
          <a:xfrm>
            <a:off x="0" y="1371600"/>
            <a:ext cx="9144000" cy="5486400"/>
          </a:xfrm>
        </p:spPr>
        <p:txBody>
          <a:bodyPr>
            <a:normAutofit/>
          </a:bodyPr>
          <a:lstStyle/>
          <a:p>
            <a:pPr marL="711200" indent="-623888" algn="just">
              <a:lnSpc>
                <a:spcPct val="80000"/>
              </a:lnSpc>
              <a:buBlip>
                <a:blip r:embed="rId2"/>
              </a:buBlip>
              <a:defRPr/>
            </a:pPr>
            <a:r>
              <a:rPr lang="en-US" sz="3200" dirty="0">
                <a:solidFill>
                  <a:schemeClr val="tx1"/>
                </a:solidFill>
                <a:latin typeface="Arial Narrow" pitchFamily="34" charset="0"/>
              </a:rPr>
              <a:t>  Merupakan program untuk memperkenalkan 	karyawan baru dengan   organisasi dan karyawan </a:t>
            </a:r>
            <a:r>
              <a:rPr lang="en-US" sz="3200">
                <a:solidFill>
                  <a:schemeClr val="tx1"/>
                </a:solidFill>
                <a:latin typeface="Arial Narrow" pitchFamily="34" charset="0"/>
              </a:rPr>
              <a:t>	lama.</a:t>
            </a:r>
            <a:endParaRPr lang="en-US" sz="3200" dirty="0">
              <a:solidFill>
                <a:schemeClr val="tx1"/>
              </a:solidFill>
              <a:latin typeface="Arial Narrow" pitchFamily="34" charset="0"/>
            </a:endParaRPr>
          </a:p>
          <a:p>
            <a:pPr marL="711200" indent="-623888" algn="just">
              <a:lnSpc>
                <a:spcPct val="80000"/>
              </a:lnSpc>
              <a:buBlip>
                <a:blip r:embed="rId2"/>
              </a:buBlip>
              <a:defRPr/>
            </a:pPr>
            <a:r>
              <a:rPr lang="en-US" sz="3200" dirty="0">
                <a:solidFill>
                  <a:schemeClr val="tx1"/>
                </a:solidFill>
                <a:latin typeface="Arial Narrow" pitchFamily="34" charset="0"/>
              </a:rPr>
              <a:t>  Menurunkan perasaan terasing, cemas dan 	khawatir karyawan </a:t>
            </a:r>
          </a:p>
          <a:p>
            <a:pPr marL="711200" indent="-623888" algn="just">
              <a:lnSpc>
                <a:spcPct val="80000"/>
              </a:lnSpc>
              <a:buBlip>
                <a:blip r:embed="rId2"/>
              </a:buBlip>
              <a:defRPr/>
            </a:pPr>
            <a:r>
              <a:rPr lang="en-US" sz="3200" dirty="0">
                <a:solidFill>
                  <a:schemeClr val="tx1"/>
                </a:solidFill>
                <a:latin typeface="Arial Narrow" pitchFamily="34" charset="0"/>
              </a:rPr>
              <a:t>  Membantu individu memahami aspek-aspek 	sosial, teknis dan budaya organisasi</a:t>
            </a:r>
          </a:p>
          <a:p>
            <a:pPr marL="711200" indent="-623888" algn="just">
              <a:lnSpc>
                <a:spcPct val="80000"/>
              </a:lnSpc>
              <a:buBlip>
                <a:blip r:embed="rId2"/>
              </a:buBlip>
              <a:defRPr/>
            </a:pPr>
            <a:r>
              <a:rPr lang="en-US" sz="3200" dirty="0">
                <a:solidFill>
                  <a:schemeClr val="tx1"/>
                </a:solidFill>
                <a:latin typeface="Arial Narrow" pitchFamily="34" charset="0"/>
              </a:rPr>
              <a:t>  Mempercepat proses sosialisasi dan penerimaan 	karyawan baru dalam kelompok kerja</a:t>
            </a:r>
            <a:endParaRPr lang="en-US" sz="3200" dirty="0">
              <a:solidFill>
                <a:schemeClr val="tx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ox(i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ox(i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ox(in)">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4" presetClass="entr" presetSubtype="16"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ox(in)">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0"/>
            <a:ext cx="9144000" cy="1066800"/>
          </a:xfrm>
          <a:solidFill>
            <a:srgbClr val="00B0F0"/>
          </a:solidFill>
        </p:spPr>
        <p:txBody>
          <a:bodyPr/>
          <a:lstStyle/>
          <a:p>
            <a:pPr algn="ctr"/>
            <a:r>
              <a:rPr lang="en-US" dirty="0">
                <a:solidFill>
                  <a:srgbClr val="FF9900"/>
                </a:solidFill>
              </a:rPr>
              <a:t>Garis Besar Program Orientasi</a:t>
            </a:r>
            <a:endParaRPr lang="en-US" dirty="0"/>
          </a:p>
        </p:txBody>
      </p:sp>
      <p:sp>
        <p:nvSpPr>
          <p:cNvPr id="3" name="Subtitle 2"/>
          <p:cNvSpPr>
            <a:spLocks noGrp="1"/>
          </p:cNvSpPr>
          <p:nvPr>
            <p:ph type="subTitle" idx="1"/>
          </p:nvPr>
        </p:nvSpPr>
        <p:spPr>
          <a:xfrm>
            <a:off x="0" y="1066800"/>
            <a:ext cx="9144000" cy="5791200"/>
          </a:xfrm>
        </p:spPr>
        <p:txBody>
          <a:bodyPr>
            <a:normAutofit/>
          </a:bodyPr>
          <a:lstStyle/>
          <a:p>
            <a:pPr algn="just">
              <a:lnSpc>
                <a:spcPct val="90000"/>
              </a:lnSpc>
              <a:buFont typeface="Wingdings" pitchFamily="2" charset="2"/>
              <a:buChar char="v"/>
              <a:defRPr/>
            </a:pPr>
            <a:endParaRPr lang="en-US" sz="2800" dirty="0">
              <a:solidFill>
                <a:schemeClr val="tx1"/>
              </a:solidFill>
            </a:endParaRPr>
          </a:p>
          <a:p>
            <a:pPr algn="just">
              <a:lnSpc>
                <a:spcPct val="90000"/>
              </a:lnSpc>
              <a:buFont typeface="Wingdings" pitchFamily="2" charset="2"/>
              <a:buChar char="v"/>
              <a:defRPr/>
            </a:pPr>
            <a:r>
              <a:rPr lang="en-US" sz="2800" dirty="0">
                <a:solidFill>
                  <a:schemeClr val="tx1"/>
                </a:solidFill>
              </a:rPr>
              <a:t>Orientasi harus bermula dengan jenis informasi yang paling relevan dan segera, dilanjutkan dengan kebijakan yang lebih umum</a:t>
            </a:r>
          </a:p>
          <a:p>
            <a:pPr algn="just">
              <a:lnSpc>
                <a:spcPct val="90000"/>
              </a:lnSpc>
              <a:buFont typeface="Wingdings" pitchFamily="2" charset="2"/>
              <a:buChar char="v"/>
              <a:defRPr/>
            </a:pPr>
            <a:r>
              <a:rPr lang="en-US" sz="2800" dirty="0">
                <a:solidFill>
                  <a:schemeClr val="tx1"/>
                </a:solidFill>
              </a:rPr>
              <a:t>Karyawan baru sepatutnya didorong dan diarahkan dalam lingkungannya oleh karyawan atau atasan yang berpengalaman</a:t>
            </a:r>
          </a:p>
          <a:p>
            <a:pPr algn="just">
              <a:lnSpc>
                <a:spcPct val="90000"/>
              </a:lnSpc>
              <a:buFont typeface="Wingdings" pitchFamily="2" charset="2"/>
              <a:buChar char="v"/>
              <a:defRPr/>
            </a:pPr>
            <a:r>
              <a:rPr lang="en-US" sz="2800" dirty="0">
                <a:solidFill>
                  <a:schemeClr val="tx1"/>
                </a:solidFill>
              </a:rPr>
              <a:t>Karyawan baru perlahan-lahan diperkenalkan dengan orang-orang yang akan bekerjasama dengan mereka.</a:t>
            </a:r>
          </a:p>
          <a:p>
            <a:pPr algn="just">
              <a:lnSpc>
                <a:spcPct val="90000"/>
              </a:lnSpc>
              <a:defRPr/>
            </a:pPr>
            <a:r>
              <a:rPr lang="en-US" sz="2800" dirty="0">
                <a:solidFill>
                  <a:schemeClr val="tx1"/>
                </a:solidFill>
              </a:rPr>
              <a:t>Karyawan baru diberi waktu cukup untuk mandiri </a:t>
            </a:r>
          </a:p>
          <a:p>
            <a:pPr algn="just"/>
            <a:endParaRPr lang="en-US" sz="2800" dirty="0">
              <a:solidFill>
                <a:schemeClr val="tx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box(in)">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box(in)">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box(in)">
                                      <p:cBhvr>
                                        <p:cTn id="17" dur="5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4" presetClass="entr" presetSubtype="16" fill="hold" grpId="0"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box(in)">
                                      <p:cBhvr>
                                        <p:cTn id="22"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0"/>
            <a:ext cx="9144000" cy="1295400"/>
          </a:xfrm>
        </p:spPr>
        <p:txBody>
          <a:bodyPr/>
          <a:lstStyle/>
          <a:p>
            <a:pPr algn="ctr"/>
            <a:r>
              <a:rPr lang="en-US" sz="3600" dirty="0"/>
              <a:t>Topik-Topik Program Orientasi: </a:t>
            </a:r>
            <a:br>
              <a:rPr lang="en-US" sz="3600" dirty="0"/>
            </a:br>
            <a:r>
              <a:rPr lang="en-US" sz="3600" dirty="0"/>
              <a:t> 1. Isu-isu Organisasional</a:t>
            </a:r>
          </a:p>
        </p:txBody>
      </p:sp>
      <p:sp>
        <p:nvSpPr>
          <p:cNvPr id="3" name="Subtitle 2"/>
          <p:cNvSpPr>
            <a:spLocks noGrp="1"/>
          </p:cNvSpPr>
          <p:nvPr>
            <p:ph type="subTitle" idx="1"/>
          </p:nvPr>
        </p:nvSpPr>
        <p:spPr>
          <a:xfrm>
            <a:off x="0" y="1524000"/>
            <a:ext cx="9144000" cy="5334000"/>
          </a:xfrm>
        </p:spPr>
        <p:txBody>
          <a:bodyPr>
            <a:normAutofit lnSpcReduction="10000"/>
          </a:bodyPr>
          <a:lstStyle/>
          <a:p>
            <a:pPr algn="just">
              <a:buFont typeface="Wingdings" pitchFamily="2" charset="2"/>
              <a:buChar char="Ø"/>
              <a:defRPr/>
            </a:pPr>
            <a:r>
              <a:rPr lang="en-US" sz="2400" dirty="0">
                <a:solidFill>
                  <a:schemeClr val="tx1"/>
                </a:solidFill>
              </a:rPr>
              <a:t>Sejarah organisasi</a:t>
            </a:r>
          </a:p>
          <a:p>
            <a:pPr algn="just">
              <a:buFont typeface="Wingdings" pitchFamily="2" charset="2"/>
              <a:buChar char="Ø"/>
              <a:defRPr/>
            </a:pPr>
            <a:r>
              <a:rPr lang="en-US" sz="2400" dirty="0">
                <a:solidFill>
                  <a:schemeClr val="tx1"/>
                </a:solidFill>
              </a:rPr>
              <a:t>Organisasi </a:t>
            </a:r>
          </a:p>
          <a:p>
            <a:pPr algn="just">
              <a:buFont typeface="Wingdings" pitchFamily="2" charset="2"/>
              <a:buChar char="Ø"/>
              <a:defRPr/>
            </a:pPr>
            <a:r>
              <a:rPr lang="en-US" sz="2400" dirty="0">
                <a:solidFill>
                  <a:schemeClr val="tx1"/>
                </a:solidFill>
              </a:rPr>
              <a:t>Nama dan jabatan eksekutif </a:t>
            </a:r>
          </a:p>
          <a:p>
            <a:pPr algn="just">
              <a:buFont typeface="Wingdings" pitchFamily="2" charset="2"/>
              <a:buChar char="Ø"/>
              <a:defRPr/>
            </a:pPr>
            <a:r>
              <a:rPr lang="en-US" sz="2400" dirty="0">
                <a:solidFill>
                  <a:schemeClr val="tx1"/>
                </a:solidFill>
              </a:rPr>
              <a:t>Jabatan dan departemen karyawan </a:t>
            </a:r>
          </a:p>
          <a:p>
            <a:pPr algn="just">
              <a:buFont typeface="Wingdings" pitchFamily="2" charset="2"/>
              <a:buChar char="Ø"/>
              <a:defRPr/>
            </a:pPr>
            <a:r>
              <a:rPr lang="en-US" sz="2400" dirty="0">
                <a:solidFill>
                  <a:schemeClr val="tx1"/>
                </a:solidFill>
              </a:rPr>
              <a:t>Tata letak fasilitas fisik</a:t>
            </a:r>
          </a:p>
          <a:p>
            <a:pPr algn="just">
              <a:buFont typeface="Wingdings" pitchFamily="2" charset="2"/>
              <a:buChar char="Ø"/>
              <a:defRPr/>
            </a:pPr>
            <a:r>
              <a:rPr lang="en-US" sz="2400" dirty="0">
                <a:solidFill>
                  <a:schemeClr val="tx1"/>
                </a:solidFill>
              </a:rPr>
              <a:t>Masa percobaan	</a:t>
            </a:r>
          </a:p>
          <a:p>
            <a:pPr algn="just">
              <a:buFont typeface="Wingdings" pitchFamily="2" charset="2"/>
              <a:buChar char="Ø"/>
              <a:defRPr/>
            </a:pPr>
            <a:r>
              <a:rPr lang="en-US" sz="2400" dirty="0">
                <a:solidFill>
                  <a:schemeClr val="tx1"/>
                </a:solidFill>
              </a:rPr>
              <a:t>Lini produk/jasa yang ditawarkan</a:t>
            </a:r>
          </a:p>
          <a:p>
            <a:pPr algn="just">
              <a:buFont typeface="Wingdings" pitchFamily="2" charset="2"/>
              <a:buChar char="Ø"/>
              <a:defRPr/>
            </a:pPr>
            <a:r>
              <a:rPr lang="en-US" sz="2400" dirty="0">
                <a:solidFill>
                  <a:schemeClr val="tx1"/>
                </a:solidFill>
              </a:rPr>
              <a:t>Tinjauan proses produksi</a:t>
            </a:r>
          </a:p>
          <a:p>
            <a:pPr algn="just">
              <a:buFont typeface="Wingdings" pitchFamily="2" charset="2"/>
              <a:buChar char="Ø"/>
              <a:defRPr/>
            </a:pPr>
            <a:r>
              <a:rPr lang="en-US" sz="2400" dirty="0">
                <a:solidFill>
                  <a:schemeClr val="tx1"/>
                </a:solidFill>
              </a:rPr>
              <a:t>Kebijakan-kebijakan dan peraturan2</a:t>
            </a:r>
          </a:p>
          <a:p>
            <a:pPr algn="just">
              <a:defRPr/>
            </a:pPr>
            <a:r>
              <a:rPr lang="en-US" sz="2400" dirty="0">
                <a:solidFill>
                  <a:schemeClr val="tx1"/>
                </a:solidFill>
              </a:rPr>
              <a:t> organisasi</a:t>
            </a:r>
          </a:p>
          <a:p>
            <a:pPr algn="just">
              <a:buFont typeface="Wingdings" pitchFamily="2" charset="2"/>
              <a:buChar char="Ø"/>
              <a:defRPr/>
            </a:pPr>
            <a:r>
              <a:rPr lang="en-US" sz="2400" dirty="0">
                <a:solidFill>
                  <a:schemeClr val="tx1"/>
                </a:solidFill>
              </a:rPr>
              <a:t>Peraturan-peraturan disipliner</a:t>
            </a:r>
          </a:p>
          <a:p>
            <a:pPr algn="just">
              <a:buFont typeface="Wingdings" pitchFamily="2" charset="2"/>
              <a:buChar char="Ø"/>
              <a:defRPr/>
            </a:pPr>
            <a:r>
              <a:rPr lang="en-US" sz="2400" dirty="0">
                <a:solidFill>
                  <a:schemeClr val="tx1"/>
                </a:solidFill>
              </a:rPr>
              <a:t>Buku pedoman karyawan</a:t>
            </a:r>
          </a:p>
          <a:p>
            <a:pPr algn="just">
              <a:buFont typeface="Wingdings" pitchFamily="2" charset="2"/>
              <a:buChar char="Ø"/>
              <a:defRPr/>
            </a:pPr>
            <a:r>
              <a:rPr lang="en-US" sz="2400" dirty="0">
                <a:solidFill>
                  <a:schemeClr val="tx1"/>
                </a:solidFill>
              </a:rPr>
              <a:t>Prosedur keselamatan kerja</a:t>
            </a:r>
          </a:p>
          <a:p>
            <a:pPr algn="just"/>
            <a:endParaRPr lang="en-US" sz="2400" dirty="0"/>
          </a:p>
        </p:txBody>
      </p:sp>
      <p:pic>
        <p:nvPicPr>
          <p:cNvPr id="6" name="Picture 5">
            <a:extLst>
              <a:ext uri="{FF2B5EF4-FFF2-40B4-BE49-F238E27FC236}">
                <a16:creationId xmlns:a16="http://schemas.microsoft.com/office/drawing/2014/main" id="{5B280F20-47EE-4443-B3FD-682F1A2F890F}"/>
              </a:ext>
            </a:extLst>
          </p:cNvPr>
          <p:cNvPicPr>
            <a:picLocks noChangeAspect="1"/>
          </p:cNvPicPr>
          <p:nvPr/>
        </p:nvPicPr>
        <p:blipFill>
          <a:blip r:embed="rId2"/>
          <a:stretch>
            <a:fillRect/>
          </a:stretch>
        </p:blipFill>
        <p:spPr>
          <a:xfrm>
            <a:off x="5257801" y="1524001"/>
            <a:ext cx="3886200" cy="533400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ox(i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ox(i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ox(in)">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4" presetClass="entr" presetSubtype="16"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ox(in)">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4" presetClass="entr" presetSubtype="16"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ox(in)">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4" presetClass="entr" presetSubtype="16"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box(in)">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4" presetClass="entr" presetSubtype="16"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box(in)">
                                      <p:cBhvr>
                                        <p:cTn id="37" dur="5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4" presetClass="entr" presetSubtype="16" fill="hold" grpId="0"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box(in)">
                                      <p:cBhvr>
                                        <p:cTn id="42" dur="500"/>
                                        <p:tgtEl>
                                          <p:spTgt spid="3">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4" presetClass="entr" presetSubtype="16" fill="hold" grpId="0" nodeType="clickEffect">
                                  <p:stCondLst>
                                    <p:cond delay="0"/>
                                  </p:stCondLst>
                                  <p:childTnLst>
                                    <p:set>
                                      <p:cBhvr>
                                        <p:cTn id="46" dur="1" fill="hold">
                                          <p:stCondLst>
                                            <p:cond delay="0"/>
                                          </p:stCondLst>
                                        </p:cTn>
                                        <p:tgtEl>
                                          <p:spTgt spid="3">
                                            <p:txEl>
                                              <p:pRg st="8" end="8"/>
                                            </p:txEl>
                                          </p:spTgt>
                                        </p:tgtEl>
                                        <p:attrNameLst>
                                          <p:attrName>style.visibility</p:attrName>
                                        </p:attrNameLst>
                                      </p:cBhvr>
                                      <p:to>
                                        <p:strVal val="visible"/>
                                      </p:to>
                                    </p:set>
                                    <p:animEffect transition="in" filter="box(in)">
                                      <p:cBhvr>
                                        <p:cTn id="47" dur="500"/>
                                        <p:tgtEl>
                                          <p:spTgt spid="3">
                                            <p:txEl>
                                              <p:pRg st="8" end="8"/>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4" presetClass="entr" presetSubtype="16" fill="hold" grpId="0" nodeType="clickEffect">
                                  <p:stCondLst>
                                    <p:cond delay="0"/>
                                  </p:stCondLst>
                                  <p:childTnLst>
                                    <p:set>
                                      <p:cBhvr>
                                        <p:cTn id="51" dur="1" fill="hold">
                                          <p:stCondLst>
                                            <p:cond delay="0"/>
                                          </p:stCondLst>
                                        </p:cTn>
                                        <p:tgtEl>
                                          <p:spTgt spid="3">
                                            <p:txEl>
                                              <p:pRg st="9" end="9"/>
                                            </p:txEl>
                                          </p:spTgt>
                                        </p:tgtEl>
                                        <p:attrNameLst>
                                          <p:attrName>style.visibility</p:attrName>
                                        </p:attrNameLst>
                                      </p:cBhvr>
                                      <p:to>
                                        <p:strVal val="visible"/>
                                      </p:to>
                                    </p:set>
                                    <p:animEffect transition="in" filter="box(in)">
                                      <p:cBhvr>
                                        <p:cTn id="52" dur="500"/>
                                        <p:tgtEl>
                                          <p:spTgt spid="3">
                                            <p:txEl>
                                              <p:pRg st="9" end="9"/>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4" presetClass="entr" presetSubtype="16" fill="hold" grpId="0" nodeType="clickEffect">
                                  <p:stCondLst>
                                    <p:cond delay="0"/>
                                  </p:stCondLst>
                                  <p:childTnLst>
                                    <p:set>
                                      <p:cBhvr>
                                        <p:cTn id="56" dur="1" fill="hold">
                                          <p:stCondLst>
                                            <p:cond delay="0"/>
                                          </p:stCondLst>
                                        </p:cTn>
                                        <p:tgtEl>
                                          <p:spTgt spid="3">
                                            <p:txEl>
                                              <p:pRg st="10" end="10"/>
                                            </p:txEl>
                                          </p:spTgt>
                                        </p:tgtEl>
                                        <p:attrNameLst>
                                          <p:attrName>style.visibility</p:attrName>
                                        </p:attrNameLst>
                                      </p:cBhvr>
                                      <p:to>
                                        <p:strVal val="visible"/>
                                      </p:to>
                                    </p:set>
                                    <p:animEffect transition="in" filter="box(in)">
                                      <p:cBhvr>
                                        <p:cTn id="57" dur="500"/>
                                        <p:tgtEl>
                                          <p:spTgt spid="3">
                                            <p:txEl>
                                              <p:pRg st="10" end="10"/>
                                            </p:txEl>
                                          </p:spTgt>
                                        </p:tgtEl>
                                      </p:cBhvr>
                                    </p:animEffect>
                                  </p:childTnLst>
                                </p:cTn>
                              </p:par>
                            </p:childTnLst>
                          </p:cTn>
                        </p:par>
                      </p:childTnLst>
                    </p:cTn>
                  </p:par>
                  <p:par>
                    <p:cTn id="58" fill="hold">
                      <p:stCondLst>
                        <p:cond delay="indefinite"/>
                      </p:stCondLst>
                      <p:childTnLst>
                        <p:par>
                          <p:cTn id="59" fill="hold">
                            <p:stCondLst>
                              <p:cond delay="0"/>
                            </p:stCondLst>
                            <p:childTnLst>
                              <p:par>
                                <p:cTn id="60" presetID="4" presetClass="entr" presetSubtype="16" fill="hold" grpId="0" nodeType="clickEffect">
                                  <p:stCondLst>
                                    <p:cond delay="0"/>
                                  </p:stCondLst>
                                  <p:childTnLst>
                                    <p:set>
                                      <p:cBhvr>
                                        <p:cTn id="61" dur="1" fill="hold">
                                          <p:stCondLst>
                                            <p:cond delay="0"/>
                                          </p:stCondLst>
                                        </p:cTn>
                                        <p:tgtEl>
                                          <p:spTgt spid="3">
                                            <p:txEl>
                                              <p:pRg st="11" end="11"/>
                                            </p:txEl>
                                          </p:spTgt>
                                        </p:tgtEl>
                                        <p:attrNameLst>
                                          <p:attrName>style.visibility</p:attrName>
                                        </p:attrNameLst>
                                      </p:cBhvr>
                                      <p:to>
                                        <p:strVal val="visible"/>
                                      </p:to>
                                    </p:set>
                                    <p:animEffect transition="in" filter="box(in)">
                                      <p:cBhvr>
                                        <p:cTn id="62" dur="500"/>
                                        <p:tgtEl>
                                          <p:spTgt spid="3">
                                            <p:txEl>
                                              <p:pRg st="11" end="11"/>
                                            </p:txEl>
                                          </p:spTgt>
                                        </p:tgtEl>
                                      </p:cBhvr>
                                    </p:animEffect>
                                  </p:childTnLst>
                                </p:cTn>
                              </p:par>
                            </p:childTnLst>
                          </p:cTn>
                        </p:par>
                      </p:childTnLst>
                    </p:cTn>
                  </p:par>
                  <p:par>
                    <p:cTn id="63" fill="hold">
                      <p:stCondLst>
                        <p:cond delay="indefinite"/>
                      </p:stCondLst>
                      <p:childTnLst>
                        <p:par>
                          <p:cTn id="64" fill="hold">
                            <p:stCondLst>
                              <p:cond delay="0"/>
                            </p:stCondLst>
                            <p:childTnLst>
                              <p:par>
                                <p:cTn id="65" presetID="4" presetClass="entr" presetSubtype="16" fill="hold" grpId="0" nodeType="clickEffect">
                                  <p:stCondLst>
                                    <p:cond delay="0"/>
                                  </p:stCondLst>
                                  <p:childTnLst>
                                    <p:set>
                                      <p:cBhvr>
                                        <p:cTn id="66" dur="1" fill="hold">
                                          <p:stCondLst>
                                            <p:cond delay="0"/>
                                          </p:stCondLst>
                                        </p:cTn>
                                        <p:tgtEl>
                                          <p:spTgt spid="3">
                                            <p:txEl>
                                              <p:pRg st="12" end="12"/>
                                            </p:txEl>
                                          </p:spTgt>
                                        </p:tgtEl>
                                        <p:attrNameLst>
                                          <p:attrName>style.visibility</p:attrName>
                                        </p:attrNameLst>
                                      </p:cBhvr>
                                      <p:to>
                                        <p:strVal val="visible"/>
                                      </p:to>
                                    </p:set>
                                    <p:animEffect transition="in" filter="box(in)">
                                      <p:cBhvr>
                                        <p:cTn id="67" dur="500"/>
                                        <p:tgtEl>
                                          <p:spTgt spid="3">
                                            <p:txEl>
                                              <p:pRg st="12" end="1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0"/>
            <a:ext cx="9144000" cy="990600"/>
          </a:xfrm>
        </p:spPr>
        <p:txBody>
          <a:bodyPr/>
          <a:lstStyle/>
          <a:p>
            <a:pPr algn="ctr"/>
            <a:r>
              <a:rPr lang="en-US" sz="3600" dirty="0"/>
              <a:t>2. Tunjangan-tunjangan karyawan</a:t>
            </a:r>
          </a:p>
        </p:txBody>
      </p:sp>
      <p:sp>
        <p:nvSpPr>
          <p:cNvPr id="3" name="Subtitle 2"/>
          <p:cNvSpPr>
            <a:spLocks noGrp="1"/>
          </p:cNvSpPr>
          <p:nvPr>
            <p:ph type="subTitle" idx="1"/>
          </p:nvPr>
        </p:nvSpPr>
        <p:spPr>
          <a:xfrm>
            <a:off x="-15240" y="1524000"/>
            <a:ext cx="9144000" cy="5334000"/>
          </a:xfrm>
        </p:spPr>
        <p:txBody>
          <a:bodyPr>
            <a:normAutofit/>
          </a:bodyPr>
          <a:lstStyle/>
          <a:p>
            <a:pPr algn="just">
              <a:buFont typeface="Wingdings" pitchFamily="2" charset="2"/>
              <a:buChar char="q"/>
              <a:defRPr/>
            </a:pPr>
            <a:r>
              <a:rPr lang="en-US" sz="2400" dirty="0">
                <a:solidFill>
                  <a:schemeClr val="tx1"/>
                </a:solidFill>
                <a:latin typeface="Aharoni" pitchFamily="2" charset="-79"/>
                <a:cs typeface="Aharoni" pitchFamily="2" charset="-79"/>
              </a:rPr>
              <a:t>Skala </a:t>
            </a:r>
            <a:r>
              <a:rPr lang="en-US" sz="2400" dirty="0" err="1">
                <a:solidFill>
                  <a:schemeClr val="tx1"/>
                </a:solidFill>
                <a:latin typeface="Aharoni" pitchFamily="2" charset="-79"/>
                <a:cs typeface="Aharoni" pitchFamily="2" charset="-79"/>
              </a:rPr>
              <a:t>penggajian</a:t>
            </a:r>
            <a:endParaRPr lang="en-US" sz="2400" dirty="0">
              <a:solidFill>
                <a:schemeClr val="tx1"/>
              </a:solidFill>
              <a:latin typeface="Aharoni" pitchFamily="2" charset="-79"/>
              <a:cs typeface="Aharoni" pitchFamily="2" charset="-79"/>
            </a:endParaRPr>
          </a:p>
          <a:p>
            <a:pPr algn="just">
              <a:buFont typeface="Wingdings" pitchFamily="2" charset="2"/>
              <a:buChar char="q"/>
              <a:defRPr/>
            </a:pPr>
            <a:r>
              <a:rPr lang="en-US" sz="2400" dirty="0">
                <a:solidFill>
                  <a:schemeClr val="tx1"/>
                </a:solidFill>
                <a:latin typeface="Aharoni" pitchFamily="2" charset="-79"/>
                <a:cs typeface="Aharoni" pitchFamily="2" charset="-79"/>
              </a:rPr>
              <a:t>Cuti dan hari libur</a:t>
            </a:r>
          </a:p>
          <a:p>
            <a:pPr algn="just">
              <a:buFont typeface="Wingdings" pitchFamily="2" charset="2"/>
              <a:buChar char="q"/>
              <a:defRPr/>
            </a:pPr>
            <a:r>
              <a:rPr lang="en-US" sz="2400" dirty="0">
                <a:solidFill>
                  <a:schemeClr val="tx1"/>
                </a:solidFill>
                <a:latin typeface="Aharoni" pitchFamily="2" charset="-79"/>
                <a:cs typeface="Aharoni" pitchFamily="2" charset="-79"/>
              </a:rPr>
              <a:t>Jam-jam istirahat</a:t>
            </a:r>
          </a:p>
          <a:p>
            <a:pPr algn="just">
              <a:buFont typeface="Wingdings" pitchFamily="2" charset="2"/>
              <a:buChar char="q"/>
              <a:defRPr/>
            </a:pPr>
            <a:r>
              <a:rPr lang="en-US" sz="2400" dirty="0">
                <a:solidFill>
                  <a:schemeClr val="tx1"/>
                </a:solidFill>
                <a:latin typeface="Aharoni" pitchFamily="2" charset="-79"/>
                <a:cs typeface="Aharoni" pitchFamily="2" charset="-79"/>
              </a:rPr>
              <a:t>Pelatihan dan pendidikan</a:t>
            </a:r>
          </a:p>
          <a:p>
            <a:pPr algn="just">
              <a:buFont typeface="Wingdings" pitchFamily="2" charset="2"/>
              <a:buChar char="q"/>
              <a:defRPr/>
            </a:pPr>
            <a:r>
              <a:rPr lang="en-US" sz="2400" dirty="0">
                <a:solidFill>
                  <a:schemeClr val="tx1"/>
                </a:solidFill>
                <a:latin typeface="Aharoni" pitchFamily="2" charset="-79"/>
                <a:cs typeface="Aharoni" pitchFamily="2" charset="-79"/>
              </a:rPr>
              <a:t>Konseling</a:t>
            </a:r>
          </a:p>
          <a:p>
            <a:pPr algn="just">
              <a:buFont typeface="Wingdings" pitchFamily="2" charset="2"/>
              <a:buChar char="q"/>
              <a:defRPr/>
            </a:pPr>
            <a:r>
              <a:rPr lang="en-US" sz="2400" dirty="0">
                <a:solidFill>
                  <a:schemeClr val="tx1"/>
                </a:solidFill>
                <a:latin typeface="Aharoni" pitchFamily="2" charset="-79"/>
                <a:cs typeface="Aharoni" pitchFamily="2" charset="-79"/>
              </a:rPr>
              <a:t>Tunjangan-tunjangan asuransi</a:t>
            </a:r>
          </a:p>
          <a:p>
            <a:pPr algn="just">
              <a:buFont typeface="Wingdings" pitchFamily="2" charset="2"/>
              <a:buChar char="q"/>
              <a:defRPr/>
            </a:pPr>
            <a:r>
              <a:rPr lang="en-US" sz="2400" dirty="0">
                <a:solidFill>
                  <a:schemeClr val="tx1"/>
                </a:solidFill>
                <a:latin typeface="Aharoni" pitchFamily="2" charset="-79"/>
                <a:cs typeface="Aharoni" pitchFamily="2" charset="-79"/>
              </a:rPr>
              <a:t>Program pensiun</a:t>
            </a:r>
          </a:p>
          <a:p>
            <a:pPr algn="just">
              <a:buFont typeface="Wingdings" pitchFamily="2" charset="2"/>
              <a:buChar char="q"/>
              <a:defRPr/>
            </a:pPr>
            <a:r>
              <a:rPr lang="en-US" sz="2400" dirty="0">
                <a:solidFill>
                  <a:schemeClr val="tx1"/>
                </a:solidFill>
                <a:latin typeface="Aharoni" pitchFamily="2" charset="-79"/>
                <a:cs typeface="Aharoni" pitchFamily="2" charset="-79"/>
              </a:rPr>
              <a:t>Layanan-layanan yang disediakan oleh organisasi bagi para karyawan</a:t>
            </a:r>
          </a:p>
          <a:p>
            <a:pPr algn="just">
              <a:buFont typeface="Wingdings" pitchFamily="2" charset="2"/>
              <a:buChar char="q"/>
              <a:defRPr/>
            </a:pPr>
            <a:endParaRPr lang="en-US" sz="2400" dirty="0">
              <a:solidFill>
                <a:schemeClr val="tx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ox(i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ox(i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ox(in)">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4" presetClass="entr" presetSubtype="16"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ox(in)">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4" presetClass="entr" presetSubtype="16"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ox(in)">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4" presetClass="entr" presetSubtype="16"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box(in)">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4" presetClass="entr" presetSubtype="16"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box(in)">
                                      <p:cBhvr>
                                        <p:cTn id="37" dur="5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4" presetClass="entr" presetSubtype="16" fill="hold" grpId="0"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box(in)">
                                      <p:cBhvr>
                                        <p:cTn id="42"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0"/>
            <a:ext cx="9144000" cy="1752600"/>
          </a:xfrm>
        </p:spPr>
        <p:txBody>
          <a:bodyPr/>
          <a:lstStyle/>
          <a:p>
            <a:pPr algn="ctr"/>
            <a:r>
              <a:rPr lang="en-US" sz="4800" dirty="0"/>
              <a:t>3.  Perkenalan-perkenalan</a:t>
            </a:r>
          </a:p>
        </p:txBody>
      </p:sp>
      <p:sp>
        <p:nvSpPr>
          <p:cNvPr id="3" name="Subtitle 2"/>
          <p:cNvSpPr>
            <a:spLocks noGrp="1"/>
          </p:cNvSpPr>
          <p:nvPr>
            <p:ph type="subTitle" idx="1"/>
          </p:nvPr>
        </p:nvSpPr>
        <p:spPr>
          <a:xfrm>
            <a:off x="0" y="1905000"/>
            <a:ext cx="9144000" cy="4953000"/>
          </a:xfrm>
        </p:spPr>
        <p:txBody>
          <a:bodyPr>
            <a:normAutofit/>
          </a:bodyPr>
          <a:lstStyle/>
          <a:p>
            <a:pPr algn="just">
              <a:defRPr/>
            </a:pPr>
            <a:endParaRPr lang="en-US" sz="3600" dirty="0">
              <a:solidFill>
                <a:schemeClr val="tx1"/>
              </a:solidFill>
            </a:endParaRPr>
          </a:p>
          <a:p>
            <a:pPr algn="just">
              <a:buFont typeface="Wingdings" pitchFamily="2" charset="2"/>
              <a:buChar char="ü"/>
              <a:defRPr/>
            </a:pPr>
            <a:r>
              <a:rPr lang="en-US" sz="3600" dirty="0">
                <a:solidFill>
                  <a:schemeClr val="tx1"/>
                </a:solidFill>
              </a:rPr>
              <a:t>Dengan penyelia (atasan)</a:t>
            </a:r>
          </a:p>
          <a:p>
            <a:pPr algn="just">
              <a:buFont typeface="Wingdings" pitchFamily="2" charset="2"/>
              <a:buChar char="ü"/>
              <a:defRPr/>
            </a:pPr>
            <a:r>
              <a:rPr lang="en-US" sz="3600" dirty="0">
                <a:solidFill>
                  <a:schemeClr val="tx1"/>
                </a:solidFill>
              </a:rPr>
              <a:t>Dengan kerabat-kerabat kerja</a:t>
            </a:r>
          </a:p>
          <a:p>
            <a:pPr algn="just">
              <a:buFont typeface="Wingdings" pitchFamily="2" charset="2"/>
              <a:buChar char="ü"/>
              <a:defRPr/>
            </a:pPr>
            <a:r>
              <a:rPr lang="en-US" sz="3600" dirty="0">
                <a:solidFill>
                  <a:schemeClr val="tx1"/>
                </a:solidFill>
              </a:rPr>
              <a:t>Dengan konselor karyawan</a:t>
            </a:r>
          </a:p>
          <a:p>
            <a:pPr algn="just">
              <a:defRPr/>
            </a:pPr>
            <a:endParaRPr lang="en-US" sz="3600" dirty="0"/>
          </a:p>
          <a:p>
            <a:pPr algn="just"/>
            <a:endParaRPr lang="en-US" sz="28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0"/>
            <a:ext cx="9144000" cy="1219200"/>
          </a:xfrm>
        </p:spPr>
        <p:txBody>
          <a:bodyPr/>
          <a:lstStyle/>
          <a:p>
            <a:pPr algn="ctr"/>
            <a:r>
              <a:rPr lang="en-US" dirty="0"/>
              <a:t>4.  Tugas-tugas Pekerjaan</a:t>
            </a:r>
          </a:p>
        </p:txBody>
      </p:sp>
      <p:sp>
        <p:nvSpPr>
          <p:cNvPr id="3" name="Subtitle 2"/>
          <p:cNvSpPr>
            <a:spLocks noGrp="1"/>
          </p:cNvSpPr>
          <p:nvPr>
            <p:ph type="subTitle" idx="1"/>
          </p:nvPr>
        </p:nvSpPr>
        <p:spPr>
          <a:xfrm>
            <a:off x="0" y="1447800"/>
            <a:ext cx="9144000" cy="5410200"/>
          </a:xfrm>
        </p:spPr>
        <p:txBody>
          <a:bodyPr>
            <a:normAutofit/>
          </a:bodyPr>
          <a:lstStyle/>
          <a:p>
            <a:pPr algn="just">
              <a:buFont typeface="Wingdings" pitchFamily="2" charset="2"/>
              <a:buChar char="v"/>
              <a:defRPr/>
            </a:pPr>
            <a:endParaRPr lang="en-US" sz="3200" dirty="0">
              <a:solidFill>
                <a:schemeClr val="tx1"/>
              </a:solidFill>
            </a:endParaRPr>
          </a:p>
          <a:p>
            <a:pPr algn="just">
              <a:buFont typeface="Wingdings" pitchFamily="2" charset="2"/>
              <a:buChar char="v"/>
              <a:defRPr/>
            </a:pPr>
            <a:r>
              <a:rPr lang="en-US" sz="3200" dirty="0">
                <a:solidFill>
                  <a:schemeClr val="tx1"/>
                </a:solidFill>
              </a:rPr>
              <a:t>Lokasi pekerjaan</a:t>
            </a:r>
          </a:p>
          <a:p>
            <a:pPr algn="just">
              <a:buFont typeface="Wingdings" pitchFamily="2" charset="2"/>
              <a:buChar char="v"/>
              <a:defRPr/>
            </a:pPr>
            <a:r>
              <a:rPr lang="en-US" sz="3200" dirty="0" err="1">
                <a:solidFill>
                  <a:schemeClr val="tx1"/>
                </a:solidFill>
              </a:rPr>
              <a:t>Tugas-tugas</a:t>
            </a:r>
            <a:r>
              <a:rPr lang="en-US" sz="3200" dirty="0">
                <a:solidFill>
                  <a:schemeClr val="tx1"/>
                </a:solidFill>
              </a:rPr>
              <a:t> </a:t>
            </a:r>
            <a:r>
              <a:rPr lang="en-US" sz="3200" dirty="0" err="1">
                <a:solidFill>
                  <a:schemeClr val="tx1"/>
                </a:solidFill>
              </a:rPr>
              <a:t>pekerjaan</a:t>
            </a:r>
            <a:endParaRPr lang="en-US" sz="3200" dirty="0">
              <a:solidFill>
                <a:schemeClr val="tx1"/>
              </a:solidFill>
            </a:endParaRPr>
          </a:p>
          <a:p>
            <a:pPr algn="just">
              <a:buFont typeface="Wingdings" pitchFamily="2" charset="2"/>
              <a:buChar char="v"/>
              <a:defRPr/>
            </a:pPr>
            <a:r>
              <a:rPr lang="en-US" sz="3200" dirty="0">
                <a:solidFill>
                  <a:schemeClr val="tx1"/>
                </a:solidFill>
              </a:rPr>
              <a:t>Sasaran-sasaran pekerjaan</a:t>
            </a:r>
          </a:p>
          <a:p>
            <a:pPr algn="just">
              <a:buFont typeface="Wingdings" pitchFamily="2" charset="2"/>
              <a:buChar char="v"/>
              <a:defRPr/>
            </a:pPr>
            <a:r>
              <a:rPr lang="en-US" sz="3200" dirty="0">
                <a:solidFill>
                  <a:schemeClr val="tx1"/>
                </a:solidFill>
              </a:rPr>
              <a:t>Hubungan dengan pekerjaan-pekerjaan lainnya</a:t>
            </a:r>
          </a:p>
          <a:p>
            <a:pPr algn="just">
              <a:buFont typeface="Wingdings" pitchFamily="2" charset="2"/>
              <a:buChar char="v"/>
              <a:defRPr/>
            </a:pPr>
            <a:endParaRPr lang="en-US" sz="2800" dirty="0">
              <a:solidFill>
                <a:schemeClr val="tx1"/>
              </a:solidFill>
            </a:endParaRPr>
          </a:p>
          <a:p>
            <a:pPr algn="just"/>
            <a:endParaRPr lang="en-US" sz="28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 calcmode="lin" valueType="num">
                                      <p:cBhvr additive="base">
                                        <p:cTn id="2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pulent">
  <a:themeElements>
    <a:clrScheme name="Opulent">
      <a:dk1>
        <a:sysClr val="windowText" lastClr="000000"/>
      </a:dk1>
      <a:lt1>
        <a:sysClr val="window" lastClr="FFFFFF"/>
      </a:lt1>
      <a:dk2>
        <a:srgbClr val="B13F9A"/>
      </a:dk2>
      <a:lt2>
        <a:srgbClr val="F4E7ED"/>
      </a:lt2>
      <a:accent1>
        <a:srgbClr val="B83D68"/>
      </a:accent1>
      <a:accent2>
        <a:srgbClr val="AC66BB"/>
      </a:accent2>
      <a:accent3>
        <a:srgbClr val="DE6C36"/>
      </a:accent3>
      <a:accent4>
        <a:srgbClr val="F9B639"/>
      </a:accent4>
      <a:accent5>
        <a:srgbClr val="CF6DA4"/>
      </a:accent5>
      <a:accent6>
        <a:srgbClr val="FA8D3D"/>
      </a:accent6>
      <a:hlink>
        <a:srgbClr val="FFDE66"/>
      </a:hlink>
      <a:folHlink>
        <a:srgbClr val="D490C5"/>
      </a:folHlink>
    </a:clrScheme>
    <a:fontScheme name="Opulent">
      <a:majorFont>
        <a:latin typeface="Trebuchet MS"/>
        <a:ea typeface=""/>
        <a:cs typeface=""/>
        <a:font script="Jpan" typeface="HG丸ｺﾞｼｯｸM-PRO"/>
        <a:font script="Hang" typeface="HY그래픽M"/>
        <a:font script="Hans" typeface="黑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rebuchet MS"/>
        <a:ea typeface=""/>
        <a:cs typeface=""/>
        <a:font script="Jpan" typeface="HG丸ｺﾞｼｯｸM-PRO"/>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pulent">
      <a:fillStyleLst>
        <a:solidFill>
          <a:schemeClr val="phClr"/>
        </a:solidFill>
        <a:gradFill rotWithShape="1">
          <a:gsLst>
            <a:gs pos="0">
              <a:schemeClr val="phClr">
                <a:tint val="15000"/>
                <a:satMod val="250000"/>
              </a:schemeClr>
            </a:gs>
            <a:gs pos="49000">
              <a:schemeClr val="phClr">
                <a:tint val="50000"/>
                <a:satMod val="200000"/>
              </a:schemeClr>
            </a:gs>
            <a:gs pos="49100">
              <a:schemeClr val="phClr">
                <a:tint val="64000"/>
                <a:satMod val="160000"/>
              </a:schemeClr>
            </a:gs>
            <a:gs pos="92000">
              <a:schemeClr val="phClr">
                <a:tint val="50000"/>
                <a:satMod val="200000"/>
              </a:schemeClr>
            </a:gs>
            <a:gs pos="100000">
              <a:schemeClr val="phClr">
                <a:tint val="43000"/>
                <a:satMod val="190000"/>
              </a:schemeClr>
            </a:gs>
          </a:gsLst>
          <a:lin ang="5400000" scaled="1"/>
        </a:gradFill>
        <a:gradFill rotWithShape="1">
          <a:gsLst>
            <a:gs pos="0">
              <a:schemeClr val="phClr">
                <a:tint val="74000"/>
              </a:schemeClr>
            </a:gs>
            <a:gs pos="49000">
              <a:schemeClr val="phClr">
                <a:tint val="96000"/>
                <a:shade val="84000"/>
                <a:satMod val="110000"/>
              </a:schemeClr>
            </a:gs>
            <a:gs pos="49100">
              <a:schemeClr val="phClr">
                <a:shade val="55000"/>
                <a:satMod val="150000"/>
              </a:schemeClr>
            </a:gs>
            <a:gs pos="92000">
              <a:schemeClr val="phClr">
                <a:tint val="98000"/>
                <a:shade val="90000"/>
                <a:satMod val="128000"/>
              </a:schemeClr>
            </a:gs>
            <a:gs pos="100000">
              <a:schemeClr val="phClr">
                <a:tint val="90000"/>
                <a:shade val="97000"/>
                <a:satMod val="128000"/>
              </a:schemeClr>
            </a:gs>
          </a:gsLst>
          <a:lin ang="5400000" scaled="1"/>
        </a:gradFill>
      </a:fillStyleLst>
      <a:lnStyleLst>
        <a:ln w="11430" cap="flat" cmpd="sng" algn="ctr">
          <a:solidFill>
            <a:schemeClr val="phClr"/>
          </a:solidFill>
          <a:prstDash val="solid"/>
        </a:ln>
        <a:ln w="40000" cap="flat" cmpd="sng" algn="ctr">
          <a:solidFill>
            <a:schemeClr val="phClr"/>
          </a:solidFill>
          <a:prstDash val="solid"/>
        </a:ln>
        <a:ln w="31800" cap="flat" cmpd="sng" algn="ctr">
          <a:solidFill>
            <a:schemeClr val="phClr"/>
          </a:solidFill>
          <a:prstDash val="solid"/>
        </a:ln>
      </a:lnStyleLst>
      <a:effectStyleLst>
        <a:effectStyle>
          <a:effectLst>
            <a:outerShdw blurRad="50800" dist="25000" dir="5400000" rotWithShape="0">
              <a:schemeClr val="phClr">
                <a:shade val="30000"/>
                <a:satMod val="150000"/>
                <a:alpha val="38000"/>
              </a:schemeClr>
            </a:outerShdw>
          </a:effectLst>
        </a:effectStyle>
        <a:effectStyle>
          <a:effectLst>
            <a:outerShdw blurRad="39000" dist="25400" dir="5400000" rotWithShape="0">
              <a:schemeClr val="phClr">
                <a:shade val="33000"/>
                <a:alpha val="83000"/>
              </a:schemeClr>
            </a:outerShdw>
          </a:effectLst>
        </a:effectStyle>
        <a:effectStyle>
          <a:effectLst>
            <a:outerShdw blurRad="39000" dist="25400" dir="5400000" rotWithShape="0">
              <a:schemeClr val="phClr">
                <a:shade val="33000"/>
                <a:alpha val="83000"/>
              </a:schemeClr>
            </a:outerShdw>
          </a:effectLst>
          <a:scene3d>
            <a:camera prst="orthographicFront" fov="0">
              <a:rot lat="0" lon="0" rev="0"/>
            </a:camera>
            <a:lightRig rig="contrasting" dir="t">
              <a:rot lat="0" lon="0" rev="1500000"/>
            </a:lightRig>
          </a:scene3d>
          <a:sp3d extrusionH="127000" prstMaterial="powder">
            <a:bevelT w="50800" h="63500"/>
          </a:sp3d>
        </a:effectStyle>
      </a:effectStyleLst>
      <a:bgFillStyleLst>
        <a:solidFill>
          <a:schemeClr val="phClr"/>
        </a:solidFill>
        <a:gradFill rotWithShape="1">
          <a:gsLst>
            <a:gs pos="0">
              <a:schemeClr val="phClr">
                <a:tint val="78000"/>
                <a:satMod val="220000"/>
              </a:schemeClr>
            </a:gs>
            <a:gs pos="100000">
              <a:schemeClr val="phClr">
                <a:shade val="35000"/>
                <a:satMod val="155000"/>
              </a:schemeClr>
            </a:gs>
          </a:gsLst>
          <a:path path="circle">
            <a:fillToRect l="50000" t="50000" r="50000" b="50000"/>
          </a:path>
        </a:gradFill>
        <a:blipFill>
          <a:blip xmlns:r="http://schemas.openxmlformats.org/officeDocument/2006/relationships" r:embed="rId1">
            <a:duotone>
              <a:schemeClr val="phClr">
                <a:shade val="60000"/>
                <a:satMod val="180000"/>
              </a:schemeClr>
              <a:schemeClr val="phClr">
                <a:tint val="500"/>
                <a:satMod val="150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Opulent</Template>
  <TotalTime>238</TotalTime>
  <Words>417</Words>
  <Application>Microsoft Office PowerPoint</Application>
  <PresentationFormat>On-screen Show (4:3)</PresentationFormat>
  <Paragraphs>75</Paragraphs>
  <Slides>12</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12</vt:i4>
      </vt:variant>
    </vt:vector>
  </HeadingPairs>
  <TitlesOfParts>
    <vt:vector size="18" baseType="lpstr">
      <vt:lpstr>Aharoni</vt:lpstr>
      <vt:lpstr>Arial Narrow</vt:lpstr>
      <vt:lpstr>Trebuchet MS</vt:lpstr>
      <vt:lpstr>Wingdings</vt:lpstr>
      <vt:lpstr>Wingdings 2</vt:lpstr>
      <vt:lpstr>Opulent</vt:lpstr>
      <vt:lpstr>PENEMPATAN DAN PELATIHAN (ORIENTASI KARYAWAN BARU)</vt:lpstr>
      <vt:lpstr>PENEMPATAN, ORIENTASI, INDUKSI KARYAWAN</vt:lpstr>
      <vt:lpstr>Penempatan terdiri dari dua hal:</vt:lpstr>
      <vt:lpstr>PROGRAM ORIENTASI/INDUKSI</vt:lpstr>
      <vt:lpstr>Garis Besar Program Orientasi</vt:lpstr>
      <vt:lpstr>Topik-Topik Program Orientasi:   1. Isu-isu Organisasional</vt:lpstr>
      <vt:lpstr>2. Tunjangan-tunjangan karyawan</vt:lpstr>
      <vt:lpstr>3.  Perkenalan-perkenalan</vt:lpstr>
      <vt:lpstr>4.  Tugas-tugas Pekerjaan</vt:lpstr>
      <vt:lpstr>PELATIHAN</vt:lpstr>
      <vt:lpstr>Teknik-Teknik Latihan dan Pengembangan</vt:lpstr>
      <vt:lpstr>Teknik-Teknik Latihan dan Pengembangan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PENEMPATAN, ORIENTASI, INDUKSI KARYAWAN</dc:title>
  <dc:creator>ZYREX</dc:creator>
  <cp:lastModifiedBy>Elfia Nora</cp:lastModifiedBy>
  <cp:revision>29</cp:revision>
  <dcterms:created xsi:type="dcterms:W3CDTF">2013-02-27T01:07:42Z</dcterms:created>
  <dcterms:modified xsi:type="dcterms:W3CDTF">2021-06-24T07:09:31Z</dcterms:modified>
</cp:coreProperties>
</file>