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CC2-6C82-4C83-8E53-A2AB28D9DE01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F79-97AC-4846-B5D8-30CC4F79A4F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166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CC2-6C82-4C83-8E53-A2AB28D9DE01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F79-97AC-4846-B5D8-30CC4F79A4F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260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CC2-6C82-4C83-8E53-A2AB28D9DE01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F79-97AC-4846-B5D8-30CC4F79A4F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1569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CC2-6C82-4C83-8E53-A2AB28D9DE01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F79-97AC-4846-B5D8-30CC4F79A4F9}" type="slidenum">
              <a:rPr lang="en-ID" smtClean="0"/>
              <a:t>‹#›</a:t>
            </a:fld>
            <a:endParaRPr lang="en-ID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5742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CC2-6C82-4C83-8E53-A2AB28D9DE01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F79-97AC-4846-B5D8-30CC4F79A4F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6338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CC2-6C82-4C83-8E53-A2AB28D9DE01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F79-97AC-4846-B5D8-30CC4F79A4F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0353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CC2-6C82-4C83-8E53-A2AB28D9DE01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F79-97AC-4846-B5D8-30CC4F79A4F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6678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CC2-6C82-4C83-8E53-A2AB28D9DE01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F79-97AC-4846-B5D8-30CC4F79A4F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1928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CC2-6C82-4C83-8E53-A2AB28D9DE01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F79-97AC-4846-B5D8-30CC4F79A4F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536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CC2-6C82-4C83-8E53-A2AB28D9DE01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F79-97AC-4846-B5D8-30CC4F79A4F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25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CC2-6C82-4C83-8E53-A2AB28D9DE01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F79-97AC-4846-B5D8-30CC4F79A4F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86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CC2-6C82-4C83-8E53-A2AB28D9DE01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F79-97AC-4846-B5D8-30CC4F79A4F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433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CC2-6C82-4C83-8E53-A2AB28D9DE01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F79-97AC-4846-B5D8-30CC4F79A4F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748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CC2-6C82-4C83-8E53-A2AB28D9DE01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F79-97AC-4846-B5D8-30CC4F79A4F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394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CC2-6C82-4C83-8E53-A2AB28D9DE01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F79-97AC-4846-B5D8-30CC4F79A4F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93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CC2-6C82-4C83-8E53-A2AB28D9DE01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F79-97AC-4846-B5D8-30CC4F79A4F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413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6CC2-6C82-4C83-8E53-A2AB28D9DE01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4F79-97AC-4846-B5D8-30CC4F79A4F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232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26CC2-6C82-4C83-8E53-A2AB28D9DE01}" type="datetimeFigureOut">
              <a:rPr lang="en-ID" smtClean="0"/>
              <a:t>25/06/2021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14F79-97AC-4846-B5D8-30CC4F79A4F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7226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snis Terpukul Corona, Pengusaha Tega PHK Karyawan?">
            <a:extLst>
              <a:ext uri="{FF2B5EF4-FFF2-40B4-BE49-F238E27FC236}">
                <a16:creationId xmlns:a16="http://schemas.microsoft.com/office/drawing/2014/main" id="{37F7B76B-C223-4C50-83BB-075FF8FAD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"/>
          <a:stretch/>
        </p:blipFill>
        <p:spPr bwMode="auto">
          <a:xfrm>
            <a:off x="20" y="2030"/>
            <a:ext cx="12191980" cy="68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1DE7C-EDF6-4FB7-A059-22374BC46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>
            <a:normAutofit/>
          </a:bodyPr>
          <a:lstStyle/>
          <a:p>
            <a:r>
              <a:rPr lang="en-US" dirty="0"/>
              <a:t>PEMBERHENTIAN KARYAWAN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7306169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F018-8CA1-4716-85F8-210C725FC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322" y="101945"/>
            <a:ext cx="11251095" cy="1024490"/>
          </a:xfrm>
        </p:spPr>
        <p:txBody>
          <a:bodyPr/>
          <a:lstStyle/>
          <a:p>
            <a:r>
              <a:rPr lang="en-US" dirty="0"/>
              <a:t>DAMPAK PHK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189AA-AD88-4787-9A7E-4A4703E7D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2938" y="1653968"/>
            <a:ext cx="9170505" cy="5204031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en-ID" dirty="0" err="1"/>
              <a:t>Bagi</a:t>
            </a:r>
            <a:r>
              <a:rPr lang="en-ID" dirty="0"/>
              <a:t> Perusahaan </a:t>
            </a:r>
          </a:p>
          <a:p>
            <a:pPr algn="just"/>
            <a:r>
              <a:rPr lang="en-ID" dirty="0"/>
              <a:t>• </a:t>
            </a:r>
            <a:r>
              <a:rPr lang="en-ID" dirty="0" err="1"/>
              <a:t>Terhentinya</a:t>
            </a:r>
            <a:r>
              <a:rPr lang="en-ID" dirty="0"/>
              <a:t> </a:t>
            </a:r>
            <a:r>
              <a:rPr lang="en-ID" dirty="0" err="1"/>
              <a:t>produksi</a:t>
            </a:r>
            <a:r>
              <a:rPr lang="en-ID" dirty="0"/>
              <a:t> </a:t>
            </a:r>
            <a:r>
              <a:rPr lang="en-ID" dirty="0" err="1"/>
              <a:t>sementara</a:t>
            </a:r>
            <a:endParaRPr lang="en-ID" dirty="0"/>
          </a:p>
          <a:p>
            <a:pPr algn="just"/>
            <a:r>
              <a:rPr lang="en-ID" dirty="0"/>
              <a:t>• Harus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penggantinya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baru</a:t>
            </a:r>
            <a:endParaRPr lang="en-ID" dirty="0"/>
          </a:p>
          <a:p>
            <a:pPr algn="just"/>
            <a:r>
              <a:rPr lang="en-ID" dirty="0"/>
              <a:t>• </a:t>
            </a:r>
            <a:r>
              <a:rPr lang="en-ID" dirty="0" err="1"/>
              <a:t>Melepas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berpengalaman</a:t>
            </a:r>
            <a:r>
              <a:rPr lang="en-ID" dirty="0"/>
              <a:t> dan </a:t>
            </a:r>
            <a:r>
              <a:rPr lang="en-ID" dirty="0" err="1"/>
              <a:t>setia</a:t>
            </a:r>
            <a:r>
              <a:rPr lang="en-ID" dirty="0"/>
              <a:t> </a:t>
            </a:r>
          </a:p>
          <a:p>
            <a:pPr algn="just"/>
            <a:r>
              <a:rPr lang="en-ID" dirty="0"/>
              <a:t>• </a:t>
            </a:r>
            <a:r>
              <a:rPr lang="en-ID" dirty="0" err="1"/>
              <a:t>Memerlukan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yang </a:t>
            </a:r>
            <a:r>
              <a:rPr lang="en-ID" dirty="0" err="1"/>
              <a:t>besar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merekrut</a:t>
            </a:r>
            <a:r>
              <a:rPr lang="en-ID" dirty="0"/>
              <a:t> </a:t>
            </a:r>
            <a:r>
              <a:rPr lang="en-ID" dirty="0" err="1"/>
              <a:t>lagi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3043642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0248D-4A28-4A51-B94A-4963A1752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113" y="128450"/>
            <a:ext cx="10972800" cy="1024489"/>
          </a:xfrm>
        </p:spPr>
        <p:txBody>
          <a:bodyPr>
            <a:normAutofit/>
          </a:bodyPr>
          <a:lstStyle/>
          <a:p>
            <a:r>
              <a:rPr lang="en-US" sz="3600" dirty="0"/>
              <a:t>DAMPAK PHK</a:t>
            </a:r>
            <a:endParaRPr lang="en-ID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0AAF5-E9DE-482D-9105-8A8B4CF99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19012"/>
            <a:ext cx="10667999" cy="4938988"/>
          </a:xfrm>
        </p:spPr>
        <p:txBody>
          <a:bodyPr/>
          <a:lstStyle/>
          <a:p>
            <a:pPr algn="just"/>
            <a:r>
              <a:rPr lang="en-ID" dirty="0"/>
              <a:t>2.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</a:t>
            </a:r>
          </a:p>
          <a:p>
            <a:pPr algn="just"/>
            <a:r>
              <a:rPr lang="en-ID" dirty="0"/>
              <a:t>•</a:t>
            </a:r>
            <a:r>
              <a:rPr lang="en-ID" dirty="0" err="1"/>
              <a:t>Timbulnya</a:t>
            </a:r>
            <a:r>
              <a:rPr lang="en-ID" dirty="0"/>
              <a:t> </a:t>
            </a:r>
            <a:r>
              <a:rPr lang="en-ID" dirty="0" err="1"/>
              <a:t>situasi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enak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menganggur</a:t>
            </a:r>
            <a:r>
              <a:rPr lang="en-ID" dirty="0"/>
              <a:t> </a:t>
            </a:r>
          </a:p>
          <a:p>
            <a:pPr algn="just"/>
            <a:r>
              <a:rPr lang="en-ID" dirty="0"/>
              <a:t>•</a:t>
            </a:r>
            <a:r>
              <a:rPr lang="en-ID" dirty="0" err="1"/>
              <a:t>Terputusnya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teman-teman</a:t>
            </a:r>
            <a:r>
              <a:rPr lang="en-ID" dirty="0"/>
              <a:t> </a:t>
            </a:r>
            <a:r>
              <a:rPr lang="en-ID" dirty="0" err="1"/>
              <a:t>sekerja</a:t>
            </a:r>
            <a:r>
              <a:rPr lang="en-ID" dirty="0"/>
              <a:t> </a:t>
            </a:r>
          </a:p>
          <a:p>
            <a:pPr algn="just"/>
            <a:r>
              <a:rPr lang="en-ID" dirty="0"/>
              <a:t>•</a:t>
            </a:r>
            <a:r>
              <a:rPr lang="en-ID" dirty="0" err="1"/>
              <a:t>Berkurangnya</a:t>
            </a:r>
            <a:r>
              <a:rPr lang="en-ID" dirty="0"/>
              <a:t> rasa </a:t>
            </a:r>
            <a:r>
              <a:rPr lang="en-ID" dirty="0" err="1"/>
              <a:t>harga</a:t>
            </a:r>
            <a:r>
              <a:rPr lang="en-ID" dirty="0"/>
              <a:t> </a:t>
            </a:r>
            <a:r>
              <a:rPr lang="en-ID" dirty="0" err="1"/>
              <a:t>diri</a:t>
            </a:r>
            <a:r>
              <a:rPr lang="en-ID" dirty="0"/>
              <a:t> </a:t>
            </a:r>
          </a:p>
          <a:p>
            <a:pPr algn="just"/>
            <a:r>
              <a:rPr lang="en-ID" dirty="0"/>
              <a:t>•</a:t>
            </a:r>
            <a:r>
              <a:rPr lang="en-ID" dirty="0" err="1"/>
              <a:t>Hilangnya</a:t>
            </a:r>
            <a:r>
              <a:rPr lang="en-ID" dirty="0"/>
              <a:t> </a:t>
            </a:r>
            <a:r>
              <a:rPr lang="en-ID" dirty="0" err="1"/>
              <a:t>penghasilan</a:t>
            </a:r>
            <a:r>
              <a:rPr lang="en-ID" dirty="0"/>
              <a:t> yang </a:t>
            </a:r>
            <a:r>
              <a:rPr lang="en-ID" dirty="0" err="1"/>
              <a:t>diterima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membiayai</a:t>
            </a:r>
            <a:r>
              <a:rPr lang="en-ID" dirty="0"/>
              <a:t> </a:t>
            </a:r>
            <a:r>
              <a:rPr lang="en-ID" dirty="0" err="1"/>
              <a:t>keluarga</a:t>
            </a:r>
            <a:r>
              <a:rPr lang="en-ID" dirty="0"/>
              <a:t> </a:t>
            </a:r>
          </a:p>
          <a:p>
            <a:pPr algn="just"/>
            <a:r>
              <a:rPr lang="en-ID" dirty="0"/>
              <a:t>•Harus </a:t>
            </a:r>
            <a:r>
              <a:rPr lang="en-ID" dirty="0" err="1"/>
              <a:t>bersusah</a:t>
            </a:r>
            <a:r>
              <a:rPr lang="en-ID" dirty="0"/>
              <a:t> </a:t>
            </a:r>
            <a:r>
              <a:rPr lang="en-ID" dirty="0" err="1"/>
              <a:t>payah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baru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4994900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92DDD-F15E-46F6-A1D5-57983E409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86" y="139149"/>
            <a:ext cx="11131827" cy="1157011"/>
          </a:xfrm>
        </p:spPr>
        <p:txBody>
          <a:bodyPr>
            <a:normAutofit/>
          </a:bodyPr>
          <a:lstStyle/>
          <a:p>
            <a:pPr algn="just"/>
            <a:r>
              <a:rPr lang="sv-SE" sz="2800" dirty="0"/>
              <a:t>Pengusaha dilarang melakukan pemutusan hubungan Kerja dengan alasan :</a:t>
            </a:r>
            <a:endParaRPr lang="en-ID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59B15-3B19-4096-BE49-BD00279E2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21447"/>
            <a:ext cx="12192000" cy="5300868"/>
          </a:xfrm>
        </p:spPr>
        <p:txBody>
          <a:bodyPr>
            <a:normAutofit fontScale="92500"/>
          </a:bodyPr>
          <a:lstStyle/>
          <a:p>
            <a:pPr algn="just"/>
            <a:r>
              <a:rPr lang="en-ID" dirty="0"/>
              <a:t>1. </a:t>
            </a:r>
            <a:r>
              <a:rPr lang="en-ID" dirty="0" err="1"/>
              <a:t>pekerja</a:t>
            </a:r>
            <a:r>
              <a:rPr lang="en-ID" dirty="0"/>
              <a:t>/</a:t>
            </a:r>
            <a:r>
              <a:rPr lang="en-ID" dirty="0" err="1"/>
              <a:t>buruh</a:t>
            </a:r>
            <a:r>
              <a:rPr lang="en-ID" dirty="0"/>
              <a:t> </a:t>
            </a:r>
            <a:r>
              <a:rPr lang="en-ID" dirty="0" err="1"/>
              <a:t>berhalangan</a:t>
            </a:r>
            <a:r>
              <a:rPr lang="en-ID" dirty="0"/>
              <a:t> </a:t>
            </a:r>
            <a:r>
              <a:rPr lang="en-ID" dirty="0" err="1"/>
              <a:t>masuk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menurut</a:t>
            </a:r>
            <a:r>
              <a:rPr lang="en-ID" dirty="0"/>
              <a:t> </a:t>
            </a:r>
            <a:r>
              <a:rPr lang="en-ID" dirty="0" err="1"/>
              <a:t>keterangan</a:t>
            </a:r>
            <a:r>
              <a:rPr lang="en-ID" dirty="0"/>
              <a:t> </a:t>
            </a:r>
            <a:r>
              <a:rPr lang="en-ID" dirty="0" err="1"/>
              <a:t>dokter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melampaui</a:t>
            </a:r>
            <a:r>
              <a:rPr lang="en-ID" dirty="0"/>
              <a:t> 12 (</a:t>
            </a:r>
            <a:r>
              <a:rPr lang="en-ID" dirty="0" err="1"/>
              <a:t>dua</a:t>
            </a:r>
            <a:r>
              <a:rPr lang="en-ID" dirty="0"/>
              <a:t> </a:t>
            </a:r>
            <a:r>
              <a:rPr lang="en-ID" dirty="0" err="1"/>
              <a:t>belas</a:t>
            </a:r>
            <a:r>
              <a:rPr lang="en-ID" dirty="0"/>
              <a:t>)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terus-menerus</a:t>
            </a:r>
            <a:r>
              <a:rPr lang="en-ID" dirty="0"/>
              <a:t> </a:t>
            </a:r>
          </a:p>
          <a:p>
            <a:pPr algn="just"/>
            <a:r>
              <a:rPr lang="en-ID" dirty="0"/>
              <a:t>2. </a:t>
            </a:r>
            <a:r>
              <a:rPr lang="en-ID" dirty="0" err="1"/>
              <a:t>pekerja</a:t>
            </a:r>
            <a:r>
              <a:rPr lang="en-ID" dirty="0"/>
              <a:t>/</a:t>
            </a:r>
            <a:r>
              <a:rPr lang="en-ID" dirty="0" err="1"/>
              <a:t>buruh</a:t>
            </a:r>
            <a:r>
              <a:rPr lang="en-ID" dirty="0"/>
              <a:t> </a:t>
            </a:r>
            <a:r>
              <a:rPr lang="en-ID" dirty="0" err="1"/>
              <a:t>berhalangan</a:t>
            </a:r>
            <a:r>
              <a:rPr lang="en-ID" dirty="0"/>
              <a:t> </a:t>
            </a:r>
            <a:r>
              <a:rPr lang="en-ID" dirty="0" err="1"/>
              <a:t>menjalankan</a:t>
            </a:r>
            <a:r>
              <a:rPr lang="en-ID" dirty="0"/>
              <a:t> </a:t>
            </a:r>
            <a:r>
              <a:rPr lang="en-ID" dirty="0" err="1"/>
              <a:t>pekerjaannya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kewajiban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negara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ketentuan</a:t>
            </a:r>
            <a:r>
              <a:rPr lang="en-ID" dirty="0"/>
              <a:t> </a:t>
            </a: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perundang</a:t>
            </a:r>
            <a:r>
              <a:rPr lang="en-ID" dirty="0"/>
              <a:t> </a:t>
            </a:r>
            <a:r>
              <a:rPr lang="en-ID" dirty="0" err="1"/>
              <a:t>undangan</a:t>
            </a:r>
            <a:r>
              <a:rPr lang="en-ID" dirty="0"/>
              <a:t> yang </a:t>
            </a:r>
            <a:r>
              <a:rPr lang="en-ID" dirty="0" err="1"/>
              <a:t>berlaku</a:t>
            </a:r>
            <a:r>
              <a:rPr lang="en-ID" dirty="0"/>
              <a:t> </a:t>
            </a:r>
          </a:p>
          <a:p>
            <a:pPr algn="just"/>
            <a:r>
              <a:rPr lang="en-ID" dirty="0"/>
              <a:t>3.  </a:t>
            </a:r>
            <a:r>
              <a:rPr lang="en-ID" dirty="0" err="1"/>
              <a:t>pekerja</a:t>
            </a:r>
            <a:r>
              <a:rPr lang="en-ID" dirty="0"/>
              <a:t>/</a:t>
            </a:r>
            <a:r>
              <a:rPr lang="en-ID" dirty="0" err="1"/>
              <a:t>buruh</a:t>
            </a:r>
            <a:r>
              <a:rPr lang="en-ID" dirty="0"/>
              <a:t> </a:t>
            </a:r>
            <a:r>
              <a:rPr lang="en-ID" dirty="0" err="1"/>
              <a:t>menjalankan</a:t>
            </a:r>
            <a:r>
              <a:rPr lang="en-ID" dirty="0"/>
              <a:t> ibadah yang </a:t>
            </a:r>
            <a:r>
              <a:rPr lang="en-ID" dirty="0" err="1"/>
              <a:t>diperintahkan</a:t>
            </a:r>
            <a:r>
              <a:rPr lang="en-ID" dirty="0"/>
              <a:t> </a:t>
            </a:r>
            <a:r>
              <a:rPr lang="en-ID" dirty="0" err="1"/>
              <a:t>agamanya</a:t>
            </a:r>
            <a:r>
              <a:rPr lang="en-ID" dirty="0"/>
              <a:t> </a:t>
            </a:r>
          </a:p>
          <a:p>
            <a:pPr algn="just"/>
            <a:r>
              <a:rPr lang="en-ID" dirty="0"/>
              <a:t>4. </a:t>
            </a:r>
            <a:r>
              <a:rPr lang="en-ID" dirty="0" err="1"/>
              <a:t>pekerja</a:t>
            </a:r>
            <a:r>
              <a:rPr lang="en-ID" dirty="0"/>
              <a:t>/</a:t>
            </a:r>
            <a:r>
              <a:rPr lang="en-ID" dirty="0" err="1"/>
              <a:t>buruh</a:t>
            </a:r>
            <a:r>
              <a:rPr lang="en-ID" dirty="0"/>
              <a:t> </a:t>
            </a:r>
            <a:r>
              <a:rPr lang="en-ID" dirty="0" err="1"/>
              <a:t>menikah</a:t>
            </a:r>
            <a:r>
              <a:rPr lang="en-ID" dirty="0"/>
              <a:t> </a:t>
            </a:r>
          </a:p>
          <a:p>
            <a:pPr algn="just"/>
            <a:r>
              <a:rPr lang="en-ID" dirty="0"/>
              <a:t>5. </a:t>
            </a:r>
            <a:r>
              <a:rPr lang="en-ID" dirty="0" err="1"/>
              <a:t>pekerja</a:t>
            </a:r>
            <a:r>
              <a:rPr lang="en-ID" dirty="0"/>
              <a:t>/</a:t>
            </a:r>
            <a:r>
              <a:rPr lang="en-ID" dirty="0" err="1"/>
              <a:t>buruh</a:t>
            </a:r>
            <a:r>
              <a:rPr lang="en-ID" dirty="0"/>
              <a:t> </a:t>
            </a:r>
            <a:r>
              <a:rPr lang="en-ID" dirty="0" err="1"/>
              <a:t>perempuan</a:t>
            </a:r>
            <a:r>
              <a:rPr lang="en-ID" dirty="0"/>
              <a:t> </a:t>
            </a:r>
            <a:r>
              <a:rPr lang="en-ID" dirty="0" err="1"/>
              <a:t>hamil</a:t>
            </a:r>
            <a:r>
              <a:rPr lang="en-ID" dirty="0"/>
              <a:t>, </a:t>
            </a:r>
            <a:r>
              <a:rPr lang="en-ID" dirty="0" err="1"/>
              <a:t>melahirkan</a:t>
            </a:r>
            <a:r>
              <a:rPr lang="en-ID" dirty="0"/>
              <a:t>, </a:t>
            </a:r>
            <a:r>
              <a:rPr lang="en-ID" dirty="0" err="1"/>
              <a:t>gugur</a:t>
            </a:r>
            <a:r>
              <a:rPr lang="en-ID" dirty="0"/>
              <a:t> </a:t>
            </a:r>
            <a:r>
              <a:rPr lang="en-ID" dirty="0" err="1"/>
              <a:t>kandungan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menyusui</a:t>
            </a:r>
            <a:r>
              <a:rPr lang="en-ID" dirty="0"/>
              <a:t> </a:t>
            </a:r>
            <a:r>
              <a:rPr lang="en-ID" dirty="0" err="1"/>
              <a:t>bayinya</a:t>
            </a:r>
            <a:r>
              <a:rPr lang="en-ID" dirty="0"/>
              <a:t> </a:t>
            </a:r>
          </a:p>
          <a:p>
            <a:pPr algn="just"/>
            <a:r>
              <a:rPr lang="en-ID" dirty="0"/>
              <a:t>6. </a:t>
            </a:r>
            <a:r>
              <a:rPr lang="en-ID" dirty="0" err="1"/>
              <a:t>pekerja</a:t>
            </a:r>
            <a:r>
              <a:rPr lang="en-ID" dirty="0"/>
              <a:t>/</a:t>
            </a:r>
            <a:r>
              <a:rPr lang="en-ID" dirty="0" err="1"/>
              <a:t>buruh</a:t>
            </a:r>
            <a:r>
              <a:rPr lang="en-ID" dirty="0"/>
              <a:t>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pertalian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dan/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ikatan</a:t>
            </a:r>
            <a:r>
              <a:rPr lang="en-ID" dirty="0"/>
              <a:t> </a:t>
            </a:r>
            <a:r>
              <a:rPr lang="en-ID" dirty="0" err="1"/>
              <a:t>perkawinan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pekerja</a:t>
            </a:r>
            <a:r>
              <a:rPr lang="en-ID" dirty="0"/>
              <a:t>/</a:t>
            </a:r>
            <a:r>
              <a:rPr lang="en-ID" dirty="0" err="1"/>
              <a:t>buruh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, </a:t>
            </a:r>
            <a:r>
              <a:rPr lang="en-ID" dirty="0" err="1"/>
              <a:t>kecuali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diatur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perjanjian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, </a:t>
            </a: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perusahan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perjanjian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bersama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3907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1BB6-B569-464B-A698-9A7080327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395012"/>
            <a:ext cx="11463131" cy="967409"/>
          </a:xfrm>
        </p:spPr>
        <p:txBody>
          <a:bodyPr>
            <a:normAutofit/>
          </a:bodyPr>
          <a:lstStyle/>
          <a:p>
            <a:pPr algn="just"/>
            <a:r>
              <a:rPr lang="sv-SE" sz="2800" dirty="0"/>
              <a:t>Pengusaha dilarang melakukan pemutusan hubungan Kerja dengan alasan :</a:t>
            </a:r>
            <a:endParaRPr lang="en-ID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D051E-6924-4C87-B965-699C55386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773238"/>
            <a:ext cx="12192000" cy="5084762"/>
          </a:xfrm>
        </p:spPr>
        <p:txBody>
          <a:bodyPr/>
          <a:lstStyle/>
          <a:p>
            <a:pPr algn="just"/>
            <a:r>
              <a:rPr lang="en-ID" dirty="0"/>
              <a:t>7. </a:t>
            </a:r>
            <a:r>
              <a:rPr lang="en-ID" dirty="0" err="1"/>
              <a:t>pekerja</a:t>
            </a:r>
            <a:r>
              <a:rPr lang="en-ID" dirty="0"/>
              <a:t>/</a:t>
            </a:r>
            <a:r>
              <a:rPr lang="en-ID" dirty="0" err="1"/>
              <a:t>buruh</a:t>
            </a:r>
            <a:r>
              <a:rPr lang="en-ID" dirty="0"/>
              <a:t> </a:t>
            </a:r>
            <a:r>
              <a:rPr lang="en-ID" dirty="0" err="1"/>
              <a:t>mendirikan</a:t>
            </a:r>
            <a:r>
              <a:rPr lang="en-ID" dirty="0"/>
              <a:t>,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 dan/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pengurus</a:t>
            </a:r>
            <a:r>
              <a:rPr lang="en-ID" dirty="0"/>
              <a:t> </a:t>
            </a:r>
            <a:r>
              <a:rPr lang="en-ID" dirty="0" err="1"/>
              <a:t>serikat</a:t>
            </a:r>
            <a:r>
              <a:rPr lang="en-ID" dirty="0"/>
              <a:t> </a:t>
            </a:r>
            <a:r>
              <a:rPr lang="en-ID" dirty="0" err="1"/>
              <a:t>pekerja</a:t>
            </a:r>
            <a:r>
              <a:rPr lang="en-ID" dirty="0"/>
              <a:t>/</a:t>
            </a:r>
            <a:r>
              <a:rPr lang="en-ID" dirty="0" err="1"/>
              <a:t>serikat</a:t>
            </a:r>
            <a:r>
              <a:rPr lang="en-ID" dirty="0"/>
              <a:t> </a:t>
            </a:r>
            <a:r>
              <a:rPr lang="en-ID" dirty="0" err="1"/>
              <a:t>buruh</a:t>
            </a:r>
            <a:r>
              <a:rPr lang="en-ID" dirty="0"/>
              <a:t>, </a:t>
            </a:r>
            <a:r>
              <a:rPr lang="en-ID" dirty="0" err="1"/>
              <a:t>pekerja</a:t>
            </a:r>
            <a:r>
              <a:rPr lang="en-ID" dirty="0"/>
              <a:t>/</a:t>
            </a:r>
            <a:r>
              <a:rPr lang="en-ID" dirty="0" err="1"/>
              <a:t>buruh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serikat</a:t>
            </a:r>
            <a:r>
              <a:rPr lang="en-ID" dirty="0"/>
              <a:t> </a:t>
            </a:r>
            <a:r>
              <a:rPr lang="en-ID" dirty="0" err="1"/>
              <a:t>pekerja</a:t>
            </a:r>
            <a:r>
              <a:rPr lang="en-ID" dirty="0"/>
              <a:t>/</a:t>
            </a:r>
            <a:r>
              <a:rPr lang="en-ID" dirty="0" err="1"/>
              <a:t>serikat</a:t>
            </a:r>
            <a:r>
              <a:rPr lang="en-ID" dirty="0"/>
              <a:t> </a:t>
            </a:r>
            <a:r>
              <a:rPr lang="en-ID" dirty="0" err="1"/>
              <a:t>buruh</a:t>
            </a:r>
            <a:r>
              <a:rPr lang="en-ID" dirty="0"/>
              <a:t> di </a:t>
            </a:r>
            <a:r>
              <a:rPr lang="en-ID" dirty="0" err="1"/>
              <a:t>luar</a:t>
            </a:r>
            <a:r>
              <a:rPr lang="en-ID" dirty="0"/>
              <a:t> jam </a:t>
            </a:r>
            <a:r>
              <a:rPr lang="en-ID" dirty="0" err="1"/>
              <a:t>kerja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jam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kesepakatan</a:t>
            </a:r>
            <a:r>
              <a:rPr lang="en-ID" dirty="0"/>
              <a:t> </a:t>
            </a:r>
            <a:r>
              <a:rPr lang="en-ID" dirty="0" err="1"/>
              <a:t>pengusaha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ketentuan</a:t>
            </a:r>
            <a:r>
              <a:rPr lang="en-ID" dirty="0"/>
              <a:t> yang </a:t>
            </a:r>
            <a:r>
              <a:rPr lang="en-ID" dirty="0" err="1"/>
              <a:t>diatur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perjanjian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, </a:t>
            </a: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perjanjian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 </a:t>
            </a:r>
          </a:p>
          <a:p>
            <a:pPr algn="just"/>
            <a:r>
              <a:rPr lang="en-ID" dirty="0"/>
              <a:t>8. </a:t>
            </a:r>
            <a:r>
              <a:rPr lang="en-ID" dirty="0" err="1"/>
              <a:t>pekerja</a:t>
            </a:r>
            <a:r>
              <a:rPr lang="en-ID" dirty="0"/>
              <a:t>/</a:t>
            </a:r>
            <a:r>
              <a:rPr lang="en-ID" dirty="0" err="1"/>
              <a:t>buruh</a:t>
            </a:r>
            <a:r>
              <a:rPr lang="en-ID" dirty="0"/>
              <a:t> yang </a:t>
            </a:r>
            <a:r>
              <a:rPr lang="en-ID" dirty="0" err="1"/>
              <a:t>mengadukan</a:t>
            </a:r>
            <a:r>
              <a:rPr lang="en-ID" dirty="0"/>
              <a:t> </a:t>
            </a:r>
            <a:r>
              <a:rPr lang="en-ID" dirty="0" err="1"/>
              <a:t>pengusaha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yang </a:t>
            </a:r>
            <a:r>
              <a:rPr lang="en-ID" dirty="0" err="1"/>
              <a:t>berwajib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perbuatan</a:t>
            </a:r>
            <a:r>
              <a:rPr lang="en-ID" dirty="0"/>
              <a:t> </a:t>
            </a:r>
            <a:r>
              <a:rPr lang="en-ID" dirty="0" err="1"/>
              <a:t>pengusaha</a:t>
            </a:r>
            <a:r>
              <a:rPr lang="en-ID" dirty="0"/>
              <a:t> yang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tindak</a:t>
            </a:r>
            <a:r>
              <a:rPr lang="en-ID" dirty="0"/>
              <a:t> </a:t>
            </a:r>
            <a:r>
              <a:rPr lang="en-ID" dirty="0" err="1"/>
              <a:t>pidana</a:t>
            </a:r>
            <a:r>
              <a:rPr lang="en-ID" dirty="0"/>
              <a:t> </a:t>
            </a:r>
            <a:r>
              <a:rPr lang="en-ID" dirty="0" err="1"/>
              <a:t>kejahatan</a:t>
            </a:r>
            <a:endParaRPr lang="en-ID" dirty="0"/>
          </a:p>
          <a:p>
            <a:pPr algn="just"/>
            <a:r>
              <a:rPr lang="en-ID" dirty="0"/>
              <a:t> 9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perbedaan</a:t>
            </a:r>
            <a:r>
              <a:rPr lang="en-ID" dirty="0"/>
              <a:t> </a:t>
            </a:r>
            <a:r>
              <a:rPr lang="en-ID" dirty="0" err="1"/>
              <a:t>paham</a:t>
            </a:r>
            <a:r>
              <a:rPr lang="en-ID" dirty="0"/>
              <a:t>, agama, </a:t>
            </a:r>
            <a:r>
              <a:rPr lang="en-ID" dirty="0" err="1"/>
              <a:t>aliran</a:t>
            </a:r>
            <a:r>
              <a:rPr lang="en-ID" dirty="0"/>
              <a:t> </a:t>
            </a:r>
            <a:r>
              <a:rPr lang="en-ID" dirty="0" err="1"/>
              <a:t>politik</a:t>
            </a:r>
            <a:r>
              <a:rPr lang="en-ID" dirty="0"/>
              <a:t>, </a:t>
            </a:r>
            <a:r>
              <a:rPr lang="en-ID" dirty="0" err="1"/>
              <a:t>suku</a:t>
            </a:r>
            <a:r>
              <a:rPr lang="en-ID" dirty="0"/>
              <a:t>, </a:t>
            </a:r>
            <a:r>
              <a:rPr lang="en-ID" dirty="0" err="1"/>
              <a:t>warna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, </a:t>
            </a:r>
            <a:r>
              <a:rPr lang="en-ID" dirty="0" err="1"/>
              <a:t>golongan</a:t>
            </a:r>
            <a:r>
              <a:rPr lang="en-ID" dirty="0"/>
              <a:t>,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kelamin</a:t>
            </a:r>
            <a:r>
              <a:rPr lang="en-ID" dirty="0"/>
              <a:t>,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status </a:t>
            </a:r>
            <a:r>
              <a:rPr lang="en-ID" dirty="0" err="1"/>
              <a:t>perkawinan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190969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81EAA-3BDC-4091-A335-E8986C139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9249" y="246023"/>
            <a:ext cx="3643150" cy="868845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PEMBERHENTIAN</a:t>
            </a:r>
            <a:endParaRPr lang="en-ID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C85DE-3E0C-4FF8-9B73-BE0B105D4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3207" y="1343411"/>
            <a:ext cx="4185821" cy="4399722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ID" sz="1600" dirty="0"/>
              <a:t>PEMBERHENTIAN: PEMUTUSAN HUBUNGAN KERJA SESEORANG KARYAWAN DENGAN SUATU ORGANISASI PERUSAHAAN </a:t>
            </a:r>
          </a:p>
          <a:p>
            <a:pPr marL="342900" indent="-342900" algn="l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ID" sz="1600" dirty="0"/>
              <a:t> PASAL 150/UU KETENAGAKERJAAN NO. 13/2003 </a:t>
            </a:r>
            <a:r>
              <a:rPr lang="en-ID" sz="1600" dirty="0" err="1"/>
              <a:t>Ketentuan</a:t>
            </a:r>
            <a:r>
              <a:rPr lang="en-ID" sz="1600" dirty="0"/>
              <a:t> </a:t>
            </a:r>
            <a:r>
              <a:rPr lang="en-ID" sz="1600" dirty="0" err="1"/>
              <a:t>mengenai</a:t>
            </a:r>
            <a:r>
              <a:rPr lang="en-ID" sz="1600" dirty="0"/>
              <a:t> </a:t>
            </a:r>
            <a:r>
              <a:rPr lang="en-ID" sz="1600" dirty="0" err="1"/>
              <a:t>pemutusan</a:t>
            </a:r>
            <a:r>
              <a:rPr lang="en-ID" sz="1600" dirty="0"/>
              <a:t> </a:t>
            </a:r>
            <a:r>
              <a:rPr lang="en-ID" sz="1600" dirty="0" err="1"/>
              <a:t>hubungan</a:t>
            </a:r>
            <a:r>
              <a:rPr lang="en-ID" sz="1600" dirty="0"/>
              <a:t> </a:t>
            </a:r>
            <a:r>
              <a:rPr lang="en-ID" sz="1600" dirty="0" err="1"/>
              <a:t>kerja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undang-undang</a:t>
            </a:r>
            <a:r>
              <a:rPr lang="en-ID" sz="1600" dirty="0"/>
              <a:t> </a:t>
            </a:r>
            <a:r>
              <a:rPr lang="en-ID" sz="1600" dirty="0" err="1"/>
              <a:t>meliputi</a:t>
            </a:r>
            <a:r>
              <a:rPr lang="en-ID" sz="1600" dirty="0"/>
              <a:t> </a:t>
            </a:r>
            <a:r>
              <a:rPr lang="en-ID" sz="1600" dirty="0" err="1"/>
              <a:t>pemutusan</a:t>
            </a:r>
            <a:r>
              <a:rPr lang="en-ID" sz="1600" dirty="0"/>
              <a:t> </a:t>
            </a:r>
            <a:r>
              <a:rPr lang="en-ID" sz="1600" dirty="0" err="1"/>
              <a:t>hubungan</a:t>
            </a:r>
            <a:r>
              <a:rPr lang="en-ID" sz="1600" dirty="0"/>
              <a:t> </a:t>
            </a:r>
            <a:r>
              <a:rPr lang="en-ID" sz="1600" dirty="0" err="1"/>
              <a:t>kerja</a:t>
            </a:r>
            <a:r>
              <a:rPr lang="en-ID" sz="1600" dirty="0"/>
              <a:t> yang </a:t>
            </a:r>
            <a:r>
              <a:rPr lang="en-ID" sz="1600" dirty="0" err="1"/>
              <a:t>terjadi</a:t>
            </a:r>
            <a:r>
              <a:rPr lang="en-ID" sz="1600" dirty="0"/>
              <a:t> di badan </a:t>
            </a:r>
            <a:r>
              <a:rPr lang="en-ID" sz="1600" dirty="0" err="1"/>
              <a:t>usaha</a:t>
            </a:r>
            <a:r>
              <a:rPr lang="en-ID" sz="1600" dirty="0"/>
              <a:t> yang </a:t>
            </a:r>
            <a:r>
              <a:rPr lang="en-ID" sz="1600" dirty="0" err="1"/>
              <a:t>berbadan</a:t>
            </a:r>
            <a:r>
              <a:rPr lang="en-ID" sz="1600" dirty="0"/>
              <a:t> </a:t>
            </a:r>
            <a:r>
              <a:rPr lang="en-ID" sz="1600" dirty="0" err="1"/>
              <a:t>hukum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, </a:t>
            </a:r>
            <a:r>
              <a:rPr lang="en-ID" sz="1600" dirty="0" err="1"/>
              <a:t>milik</a:t>
            </a:r>
            <a:r>
              <a:rPr lang="en-ID" sz="1600" dirty="0"/>
              <a:t> orang </a:t>
            </a:r>
            <a:r>
              <a:rPr lang="en-ID" sz="1600" dirty="0" err="1"/>
              <a:t>perseorangan</a:t>
            </a:r>
            <a:r>
              <a:rPr lang="en-ID" sz="1600" dirty="0"/>
              <a:t>, </a:t>
            </a:r>
            <a:r>
              <a:rPr lang="en-ID" sz="1600" dirty="0" err="1"/>
              <a:t>milik</a:t>
            </a:r>
            <a:r>
              <a:rPr lang="en-ID" sz="1600" dirty="0"/>
              <a:t> </a:t>
            </a:r>
            <a:r>
              <a:rPr lang="en-ID" sz="1600" dirty="0" err="1"/>
              <a:t>persekutuan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milik</a:t>
            </a:r>
            <a:r>
              <a:rPr lang="en-ID" sz="1600" dirty="0"/>
              <a:t> badan </a:t>
            </a:r>
            <a:r>
              <a:rPr lang="en-ID" sz="1600" dirty="0" err="1"/>
              <a:t>hukum</a:t>
            </a:r>
            <a:r>
              <a:rPr lang="en-ID" sz="1600" dirty="0"/>
              <a:t>, </a:t>
            </a:r>
            <a:r>
              <a:rPr lang="en-ID" sz="1600" dirty="0" err="1"/>
              <a:t>baik</a:t>
            </a:r>
            <a:r>
              <a:rPr lang="en-ID" sz="1600" dirty="0"/>
              <a:t> </a:t>
            </a:r>
            <a:r>
              <a:rPr lang="en-ID" sz="1600" dirty="0" err="1"/>
              <a:t>milik</a:t>
            </a:r>
            <a:r>
              <a:rPr lang="en-ID" sz="1600" dirty="0"/>
              <a:t> </a:t>
            </a:r>
            <a:r>
              <a:rPr lang="en-ID" sz="1600" dirty="0" err="1"/>
              <a:t>swasta</a:t>
            </a:r>
            <a:r>
              <a:rPr lang="en-ID" sz="1600" dirty="0"/>
              <a:t> </a:t>
            </a:r>
            <a:r>
              <a:rPr lang="en-ID" sz="1600" dirty="0" err="1"/>
              <a:t>maupun</a:t>
            </a:r>
            <a:r>
              <a:rPr lang="en-ID" sz="1600" dirty="0"/>
              <a:t> </a:t>
            </a:r>
            <a:r>
              <a:rPr lang="en-ID" sz="1600" dirty="0" err="1"/>
              <a:t>milik</a:t>
            </a:r>
            <a:r>
              <a:rPr lang="en-ID" sz="1600" dirty="0"/>
              <a:t> negara, </a:t>
            </a:r>
            <a:r>
              <a:rPr lang="en-ID" sz="1600" dirty="0" err="1"/>
              <a:t>maupun</a:t>
            </a:r>
            <a:r>
              <a:rPr lang="en-ID" sz="1600" dirty="0"/>
              <a:t> </a:t>
            </a:r>
            <a:r>
              <a:rPr lang="en-ID" sz="1600" dirty="0" err="1"/>
              <a:t>usaha-usaha</a:t>
            </a:r>
            <a:r>
              <a:rPr lang="en-ID" sz="1600" dirty="0"/>
              <a:t> </a:t>
            </a:r>
            <a:r>
              <a:rPr lang="en-ID" sz="1600" dirty="0" err="1"/>
              <a:t>sosial</a:t>
            </a:r>
            <a:r>
              <a:rPr lang="en-ID" sz="1600" dirty="0"/>
              <a:t> dan </a:t>
            </a:r>
            <a:r>
              <a:rPr lang="en-ID" sz="1600" dirty="0" err="1"/>
              <a:t>usaha-usaha</a:t>
            </a:r>
            <a:r>
              <a:rPr lang="en-ID" sz="1600" dirty="0"/>
              <a:t> lain yang </a:t>
            </a:r>
            <a:r>
              <a:rPr lang="en-ID" sz="1600" dirty="0" err="1"/>
              <a:t>mempunyai</a:t>
            </a:r>
            <a:r>
              <a:rPr lang="en-ID" sz="1600" dirty="0"/>
              <a:t> </a:t>
            </a:r>
            <a:r>
              <a:rPr lang="en-ID" sz="1600" dirty="0" err="1"/>
              <a:t>pengurus</a:t>
            </a:r>
            <a:r>
              <a:rPr lang="en-ID" sz="1600" dirty="0"/>
              <a:t> dan </a:t>
            </a:r>
            <a:r>
              <a:rPr lang="en-ID" sz="1600" dirty="0" err="1"/>
              <a:t>mempekerjakan</a:t>
            </a:r>
            <a:r>
              <a:rPr lang="en-ID" sz="1600" dirty="0"/>
              <a:t> orang lain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membayar</a:t>
            </a:r>
            <a:r>
              <a:rPr lang="en-ID" sz="1600" dirty="0"/>
              <a:t> </a:t>
            </a:r>
            <a:r>
              <a:rPr lang="en-ID" sz="1600" dirty="0" err="1"/>
              <a:t>upah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imbalan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bentuk</a:t>
            </a:r>
            <a:r>
              <a:rPr lang="en-ID" sz="1600" dirty="0"/>
              <a:t> lain.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BC51F77-AE74-4F38-B1DC-29475E38C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roses Offboarding Karyawan Secara Profesional | Sleekr">
            <a:extLst>
              <a:ext uri="{FF2B5EF4-FFF2-40B4-BE49-F238E27FC236}">
                <a16:creationId xmlns:a16="http://schemas.microsoft.com/office/drawing/2014/main" id="{CE9A5C45-2DE9-49C6-8216-750F59DA9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9" r="16712" b="-2"/>
          <a:stretch/>
        </p:blipFill>
        <p:spPr bwMode="auto">
          <a:xfrm>
            <a:off x="1137490" y="1114868"/>
            <a:ext cx="5926045" cy="46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FCE87B8C-E5AA-4044-AB91-DDA3084B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9318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5DE70-5316-44CE-8433-075002A01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7472" y="609600"/>
            <a:ext cx="6340084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ALASAN-ALASAN PEMBERHENTIAN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D374119-2129-4781-ACAB-9C3618BD4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374332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engertian Pemberhentian Karyawan |ekonomiakuntansiid - Bahan Belajar">
            <a:extLst>
              <a:ext uri="{FF2B5EF4-FFF2-40B4-BE49-F238E27FC236}">
                <a16:creationId xmlns:a16="http://schemas.microsoft.com/office/drawing/2014/main" id="{F7AD81AD-954F-4EC7-AAFF-DB1EFF6AC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2" r="31813" b="1"/>
          <a:stretch/>
        </p:blipFill>
        <p:spPr bwMode="auto">
          <a:xfrm>
            <a:off x="1141857" y="1114868"/>
            <a:ext cx="2964561" cy="46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CD49B4B0-3C14-40B1-82E0-072A4678F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340" y="804806"/>
            <a:ext cx="3625595" cy="5248389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EF2D0-6D45-40F9-8F8C-6024658DC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7471" y="2096064"/>
            <a:ext cx="6340085" cy="3695136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/>
              <a:t>UNDANG-UNDANG </a:t>
            </a:r>
          </a:p>
          <a:p>
            <a:pPr marL="45720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/>
              <a:t> KEINGINAN PERUSAHAAN </a:t>
            </a:r>
          </a:p>
          <a:p>
            <a:pPr marL="45720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/>
              <a:t> KEINGINAN KARYAWAN </a:t>
            </a:r>
          </a:p>
          <a:p>
            <a:pPr marL="45720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/>
              <a:t> PENSIUN </a:t>
            </a:r>
          </a:p>
          <a:p>
            <a:pPr marL="45720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/>
              <a:t> KONTRAK KERJA BERAKHIR </a:t>
            </a:r>
          </a:p>
          <a:p>
            <a:pPr marL="45720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/>
              <a:t> KESEHATAN KARYAWAN </a:t>
            </a:r>
          </a:p>
          <a:p>
            <a:pPr marL="45720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/>
              <a:t>MENINGGAL DUNIA </a:t>
            </a:r>
          </a:p>
          <a:p>
            <a:pPr marL="45720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/>
              <a:t>PERUSAHAAN DILIKUIDASI</a:t>
            </a:r>
          </a:p>
        </p:txBody>
      </p:sp>
    </p:spTree>
    <p:extLst>
      <p:ext uri="{BB962C8B-B14F-4D97-AF65-F5344CB8AC3E}">
        <p14:creationId xmlns:p14="http://schemas.microsoft.com/office/powerpoint/2010/main" val="413717951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0502-02B7-426E-9F0B-A82E44954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887" y="9182"/>
            <a:ext cx="10628243" cy="1117254"/>
          </a:xfrm>
        </p:spPr>
        <p:txBody>
          <a:bodyPr>
            <a:normAutofit fontScale="90000"/>
          </a:bodyPr>
          <a:lstStyle/>
          <a:p>
            <a:r>
              <a:rPr lang="en-US" dirty="0"/>
              <a:t>ALASAN-ALASAN PEMBERHENTIAN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DCB31-ACD5-43E5-8FDD-5BCD4036E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03513"/>
            <a:ext cx="12191999" cy="5232054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D" dirty="0"/>
              <a:t>ATAS DASAR UNDANG-UNDANG (UU No 13/2003) </a:t>
            </a:r>
            <a:r>
              <a:rPr lang="en-ID" dirty="0" err="1"/>
              <a:t>Undang-undang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diberhentikan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. </a:t>
            </a:r>
            <a:r>
              <a:rPr lang="en-ID" dirty="0" err="1"/>
              <a:t>Misalnya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anak-anak</a:t>
            </a:r>
            <a:r>
              <a:rPr lang="en-ID" dirty="0"/>
              <a:t>, WNA,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yang </a:t>
            </a:r>
            <a:r>
              <a:rPr lang="en-ID" dirty="0" err="1"/>
              <a:t>terlibat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terlarang</a:t>
            </a:r>
            <a:r>
              <a:rPr lang="en-ID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D" dirty="0"/>
              <a:t>KEINGINAN PERUSAHAAN </a:t>
            </a:r>
            <a:r>
              <a:rPr lang="en-ID" dirty="0" err="1"/>
              <a:t>Keinginan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dpt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diberhentikannya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terhormat</a:t>
            </a:r>
            <a:r>
              <a:rPr lang="en-ID" dirty="0"/>
              <a:t> </a:t>
            </a:r>
            <a:r>
              <a:rPr lang="en-ID" dirty="0" err="1"/>
              <a:t>ataupun</a:t>
            </a:r>
            <a:r>
              <a:rPr lang="en-ID" dirty="0"/>
              <a:t> </a:t>
            </a:r>
            <a:r>
              <a:rPr lang="en-ID" dirty="0" err="1"/>
              <a:t>dipecat</a:t>
            </a:r>
            <a:r>
              <a:rPr lang="en-ID" dirty="0"/>
              <a:t>.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disebabkan</a:t>
            </a:r>
            <a:r>
              <a:rPr lang="en-ID" dirty="0"/>
              <a:t> </a:t>
            </a:r>
            <a:r>
              <a:rPr lang="en-ID" dirty="0" err="1"/>
              <a:t>hal-hal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 : </a:t>
            </a:r>
          </a:p>
          <a:p>
            <a:pPr algn="just"/>
            <a:r>
              <a:rPr lang="en-ID" dirty="0"/>
              <a:t>a.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menyelesaikan</a:t>
            </a:r>
            <a:r>
              <a:rPr lang="en-ID" dirty="0"/>
              <a:t> </a:t>
            </a:r>
            <a:r>
              <a:rPr lang="en-ID" dirty="0" err="1"/>
              <a:t>pekerjaannya</a:t>
            </a:r>
            <a:r>
              <a:rPr lang="en-ID" dirty="0"/>
              <a:t>. </a:t>
            </a:r>
          </a:p>
          <a:p>
            <a:pPr algn="just"/>
            <a:r>
              <a:rPr lang="en-ID" dirty="0"/>
              <a:t>b. </a:t>
            </a:r>
            <a:r>
              <a:rPr lang="en-ID" dirty="0" err="1"/>
              <a:t>Perilaku</a:t>
            </a:r>
            <a:r>
              <a:rPr lang="en-ID" dirty="0"/>
              <a:t> dan </a:t>
            </a:r>
            <a:r>
              <a:rPr lang="en-ID" dirty="0" err="1"/>
              <a:t>disiplinnya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</a:p>
          <a:p>
            <a:pPr algn="just"/>
            <a:r>
              <a:rPr lang="en-ID" dirty="0"/>
              <a:t>c. </a:t>
            </a:r>
            <a:r>
              <a:rPr lang="en-ID" dirty="0" err="1"/>
              <a:t>Melanggar</a:t>
            </a:r>
            <a:r>
              <a:rPr lang="en-ID" dirty="0"/>
              <a:t> </a:t>
            </a:r>
            <a:r>
              <a:rPr lang="en-ID" dirty="0" err="1"/>
              <a:t>peraturan-peraturan</a:t>
            </a:r>
            <a:r>
              <a:rPr lang="en-ID" dirty="0"/>
              <a:t> dan tata </a:t>
            </a:r>
            <a:r>
              <a:rPr lang="en-ID" dirty="0" err="1"/>
              <a:t>tertib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.</a:t>
            </a:r>
          </a:p>
          <a:p>
            <a:pPr algn="just"/>
            <a:r>
              <a:rPr lang="en-ID" dirty="0"/>
              <a:t> d.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dan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konflik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lain. </a:t>
            </a:r>
          </a:p>
          <a:p>
            <a:pPr algn="just"/>
            <a:r>
              <a:rPr lang="en-ID" dirty="0"/>
              <a:t>e.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amoral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664831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A869-ACA4-41CA-8815-BE9392387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95" y="609600"/>
            <a:ext cx="10353761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ALASAN-ALASAN PEMBERHENTIAN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5E310-1520-4817-9E8E-7BE0FDC18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795" y="2096064"/>
            <a:ext cx="5016860" cy="369513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KEINGINAN KARYAWAN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/>
              <a:t>Pindah ke tempat lain untuk mengurus orang tua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/>
              <a:t>Kesehatan yang kurang baik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/>
              <a:t>Untuk melanjutkan pendidikan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/>
              <a:t>Ingin berwiraswasta.</a:t>
            </a:r>
          </a:p>
        </p:txBody>
      </p:sp>
      <p:pic>
        <p:nvPicPr>
          <p:cNvPr id="4098" name="Picture 2" descr="Kewajiban Perusahaan Setelah Melakukan PHK – Blog LinovHR">
            <a:extLst>
              <a:ext uri="{FF2B5EF4-FFF2-40B4-BE49-F238E27FC236}">
                <a16:creationId xmlns:a16="http://schemas.microsoft.com/office/drawing/2014/main" id="{60E563DC-4FCA-46CB-99DD-DAF745C81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7257" y="2604213"/>
            <a:ext cx="4833257" cy="2706623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5269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13669-DF23-431D-A71A-1CE143ED8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382" y="198783"/>
            <a:ext cx="10694505" cy="1113183"/>
          </a:xfrm>
        </p:spPr>
        <p:txBody>
          <a:bodyPr>
            <a:normAutofit fontScale="90000"/>
          </a:bodyPr>
          <a:lstStyle/>
          <a:p>
            <a:r>
              <a:rPr lang="en-US"/>
              <a:t>ALASAN-ALASAN PEMBERHENTIAN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AD42C-63D9-4351-B0CC-7CE47085A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15548"/>
            <a:ext cx="12191999" cy="5042452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ID" dirty="0"/>
              <a:t>PENSIUN: </a:t>
            </a:r>
            <a:r>
              <a:rPr lang="en-ID" dirty="0" err="1"/>
              <a:t>pemberhentian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keinginan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, </a:t>
            </a:r>
            <a:r>
              <a:rPr lang="en-ID" dirty="0" err="1"/>
              <a:t>undang-undang</a:t>
            </a:r>
            <a:r>
              <a:rPr lang="en-ID" dirty="0"/>
              <a:t>, </a:t>
            </a:r>
            <a:r>
              <a:rPr lang="en-ID" dirty="0" err="1"/>
              <a:t>ataupun</a:t>
            </a:r>
            <a:r>
              <a:rPr lang="en-ID" dirty="0"/>
              <a:t> </a:t>
            </a:r>
            <a:r>
              <a:rPr lang="en-ID" dirty="0" err="1"/>
              <a:t>keinginan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 </a:t>
            </a:r>
            <a:r>
              <a:rPr lang="en-ID" dirty="0" err="1"/>
              <a:t>Keinginan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mempensiunkan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produktivitas</a:t>
            </a:r>
            <a:r>
              <a:rPr lang="en-ID" dirty="0"/>
              <a:t> </a:t>
            </a:r>
            <a:r>
              <a:rPr lang="en-ID" dirty="0" err="1"/>
              <a:t>kerjanya</a:t>
            </a:r>
            <a:r>
              <a:rPr lang="en-ID" dirty="0"/>
              <a:t> </a:t>
            </a:r>
            <a:r>
              <a:rPr lang="en-ID" dirty="0" err="1"/>
              <a:t>rendah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</a:t>
            </a:r>
            <a:r>
              <a:rPr lang="en-ID" dirty="0" err="1"/>
              <a:t>lanjut</a:t>
            </a:r>
            <a:r>
              <a:rPr lang="en-ID" dirty="0"/>
              <a:t>, </a:t>
            </a:r>
            <a:r>
              <a:rPr lang="en-ID" dirty="0" err="1"/>
              <a:t>cacat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, </a:t>
            </a:r>
            <a:r>
              <a:rPr lang="en-ID" dirty="0" err="1"/>
              <a:t>kecelakaan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melaksanakan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, dan </a:t>
            </a:r>
            <a:r>
              <a:rPr lang="en-ID" dirty="0" err="1"/>
              <a:t>sebagainya</a:t>
            </a:r>
            <a:r>
              <a:rPr lang="en-ID" dirty="0"/>
              <a:t>. </a:t>
            </a:r>
            <a:r>
              <a:rPr lang="en-ID" dirty="0" err="1"/>
              <a:t>Undang-undang</a:t>
            </a:r>
            <a:r>
              <a:rPr lang="en-ID" dirty="0"/>
              <a:t> </a:t>
            </a:r>
            <a:r>
              <a:rPr lang="en-ID" dirty="0" err="1"/>
              <a:t>mempensiunkan</a:t>
            </a:r>
            <a:r>
              <a:rPr lang="en-ID" dirty="0"/>
              <a:t> </a:t>
            </a:r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batas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dan masa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, </a:t>
            </a:r>
            <a:r>
              <a:rPr lang="en-ID" dirty="0" err="1"/>
              <a:t>misalnya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55 </a:t>
            </a:r>
            <a:r>
              <a:rPr lang="en-ID" dirty="0" err="1"/>
              <a:t>tahun</a:t>
            </a:r>
            <a:r>
              <a:rPr lang="en-ID" dirty="0"/>
              <a:t> dan minimum masa </a:t>
            </a:r>
            <a:r>
              <a:rPr lang="en-ID" dirty="0" err="1"/>
              <a:t>kerja</a:t>
            </a:r>
            <a:r>
              <a:rPr lang="en-ID" dirty="0"/>
              <a:t> 15 </a:t>
            </a:r>
            <a:r>
              <a:rPr lang="en-ID" dirty="0" err="1"/>
              <a:t>tahun</a:t>
            </a:r>
            <a:r>
              <a:rPr lang="en-ID" dirty="0"/>
              <a:t>. </a:t>
            </a:r>
            <a:r>
              <a:rPr lang="en-ID" dirty="0" err="1"/>
              <a:t>Karyawan</a:t>
            </a:r>
            <a:r>
              <a:rPr lang="en-ID" dirty="0"/>
              <a:t> yang </a:t>
            </a:r>
            <a:r>
              <a:rPr lang="en-ID" dirty="0" err="1"/>
              <a:t>pensiun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memperoleh</a:t>
            </a:r>
            <a:r>
              <a:rPr lang="en-ID" dirty="0"/>
              <a:t> uang </a:t>
            </a:r>
            <a:r>
              <a:rPr lang="en-ID" dirty="0" err="1"/>
              <a:t>pensiun</a:t>
            </a:r>
            <a:r>
              <a:rPr lang="en-ID" dirty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ID" dirty="0"/>
              <a:t> KONTRAK KERJA BERAKHIR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kontrak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dilepas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diberhentikan</a:t>
            </a:r>
            <a:r>
              <a:rPr lang="en-ID" dirty="0"/>
              <a:t> </a:t>
            </a:r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kontrak</a:t>
            </a:r>
            <a:r>
              <a:rPr lang="en-ID" dirty="0"/>
              <a:t> </a:t>
            </a:r>
            <a:r>
              <a:rPr lang="en-ID" dirty="0" err="1"/>
              <a:t>kerjanya</a:t>
            </a:r>
            <a:r>
              <a:rPr lang="en-ID" dirty="0"/>
              <a:t> </a:t>
            </a:r>
            <a:r>
              <a:rPr lang="en-ID" dirty="0" err="1"/>
              <a:t>berakhir</a:t>
            </a:r>
            <a:r>
              <a:rPr lang="en-ID" dirty="0"/>
              <a:t>. </a:t>
            </a:r>
            <a:r>
              <a:rPr lang="en-ID" dirty="0" err="1"/>
              <a:t>Pemberhentian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berakhirnya</a:t>
            </a:r>
            <a:r>
              <a:rPr lang="en-ID" dirty="0"/>
              <a:t> </a:t>
            </a:r>
            <a:r>
              <a:rPr lang="en-ID" dirty="0" err="1"/>
              <a:t>kontrak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menimbulkan</a:t>
            </a:r>
            <a:r>
              <a:rPr lang="en-ID" dirty="0"/>
              <a:t> </a:t>
            </a:r>
            <a:r>
              <a:rPr lang="en-ID" dirty="0" err="1"/>
              <a:t>konsekuensi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diatur</a:t>
            </a:r>
            <a:r>
              <a:rPr lang="en-ID" dirty="0"/>
              <a:t> </a:t>
            </a:r>
            <a:r>
              <a:rPr lang="en-ID" dirty="0" err="1"/>
              <a:t>terlebih</a:t>
            </a:r>
            <a:r>
              <a:rPr lang="en-ID" dirty="0"/>
              <a:t> </a:t>
            </a:r>
            <a:r>
              <a:rPr lang="en-ID" dirty="0" err="1"/>
              <a:t>dahulu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perjanjian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mereka</a:t>
            </a:r>
            <a:r>
              <a:rPr lang="en-ID" dirty="0"/>
              <a:t> </a:t>
            </a:r>
            <a:r>
              <a:rPr lang="en-ID" dirty="0" err="1"/>
              <a:t>diterima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1149579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3B34F-2C01-44E5-B678-41C85A9E8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583" y="62189"/>
            <a:ext cx="11105321" cy="1104002"/>
          </a:xfrm>
        </p:spPr>
        <p:txBody>
          <a:bodyPr>
            <a:normAutofit fontScale="90000"/>
          </a:bodyPr>
          <a:lstStyle/>
          <a:p>
            <a:r>
              <a:rPr lang="en-US" dirty="0"/>
              <a:t>ALASAN-ALASAN PEMBERHENTIAN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FCE1F3-3DF2-4BB7-879A-A889ADCCC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73" y="1762539"/>
            <a:ext cx="12001462" cy="5033271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ID" dirty="0"/>
              <a:t>KESEHATAN KARYAWAN Kesehatan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alasan</a:t>
            </a:r>
            <a:r>
              <a:rPr lang="en-ID" dirty="0"/>
              <a:t> </a:t>
            </a:r>
            <a:r>
              <a:rPr lang="en-ID" dirty="0" err="1"/>
              <a:t>pemberhentian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. </a:t>
            </a:r>
            <a:r>
              <a:rPr lang="en-ID" dirty="0" err="1"/>
              <a:t>Inisiatif</a:t>
            </a:r>
            <a:r>
              <a:rPr lang="en-ID" dirty="0"/>
              <a:t> </a:t>
            </a:r>
            <a:r>
              <a:rPr lang="en-ID" dirty="0" err="1"/>
              <a:t>pemberhentian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keinginan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ataupun</a:t>
            </a:r>
            <a:r>
              <a:rPr lang="en-ID" dirty="0"/>
              <a:t> </a:t>
            </a:r>
            <a:r>
              <a:rPr lang="en-ID" dirty="0" err="1"/>
              <a:t>keinginan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ID" dirty="0"/>
              <a:t> MENINGGAL DUNIA </a:t>
            </a:r>
            <a:r>
              <a:rPr lang="en-ID" dirty="0" err="1"/>
              <a:t>Karyawan</a:t>
            </a:r>
            <a:r>
              <a:rPr lang="en-ID" dirty="0"/>
              <a:t> yang </a:t>
            </a:r>
            <a:r>
              <a:rPr lang="en-ID" dirty="0" err="1"/>
              <a:t>meninggal</a:t>
            </a:r>
            <a:r>
              <a:rPr lang="en-ID" dirty="0"/>
              <a:t> dunia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otomatis</a:t>
            </a:r>
            <a:r>
              <a:rPr lang="en-ID" dirty="0"/>
              <a:t> </a:t>
            </a:r>
            <a:r>
              <a:rPr lang="en-ID" dirty="0" err="1"/>
              <a:t>putus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kerjanya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. Perusahaan </a:t>
            </a:r>
            <a:r>
              <a:rPr lang="en-ID" dirty="0" err="1"/>
              <a:t>memberika</a:t>
            </a:r>
            <a:r>
              <a:rPr lang="en-ID" dirty="0"/>
              <a:t> </a:t>
            </a:r>
            <a:r>
              <a:rPr lang="en-ID" dirty="0" err="1"/>
              <a:t>pesangon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uang </a:t>
            </a:r>
            <a:r>
              <a:rPr lang="en-ID" dirty="0" err="1"/>
              <a:t>pensiun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keluarganya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peraturan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ID" dirty="0"/>
              <a:t> PERUSAHAAN DILIKUIDASI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dilepas</a:t>
            </a:r>
            <a:r>
              <a:rPr lang="en-ID" dirty="0"/>
              <a:t> </a:t>
            </a: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dilikuidasi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ditutup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bangkrut</a:t>
            </a:r>
            <a:r>
              <a:rPr lang="en-ID" dirty="0"/>
              <a:t>. </a:t>
            </a:r>
            <a:r>
              <a:rPr lang="en-ID" dirty="0" err="1"/>
              <a:t>Bangkrutnya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ketentuan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yang </a:t>
            </a:r>
            <a:r>
              <a:rPr lang="en-ID" dirty="0" err="1"/>
              <a:t>berlaku</a:t>
            </a:r>
            <a:r>
              <a:rPr lang="en-ID" dirty="0"/>
              <a:t>, </a:t>
            </a:r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yang </a:t>
            </a:r>
            <a:r>
              <a:rPr lang="en-ID" dirty="0" err="1"/>
              <a:t>dilepas</a:t>
            </a:r>
            <a:r>
              <a:rPr lang="en-ID" dirty="0"/>
              <a:t> (PHK)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mendapat</a:t>
            </a:r>
            <a:r>
              <a:rPr lang="en-ID" dirty="0"/>
              <a:t> </a:t>
            </a:r>
            <a:r>
              <a:rPr lang="en-ID" dirty="0" err="1"/>
              <a:t>pesangon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ketentuan</a:t>
            </a:r>
            <a:r>
              <a:rPr lang="en-ID" dirty="0"/>
              <a:t> </a:t>
            </a:r>
            <a:r>
              <a:rPr lang="en-ID" dirty="0" err="1"/>
              <a:t>pemerintah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4854147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1A54-0E32-415F-9AD2-F38DB0C3A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119" y="0"/>
            <a:ext cx="10353761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/>
              <a:t>PROSES PEMBERHENTIAN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B5D63-5822-4371-85DF-4898549CE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795" y="2096064"/>
            <a:ext cx="5016860" cy="369513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Prosedurnya</a:t>
            </a:r>
            <a:r>
              <a:rPr lang="en-US" sz="1600" dirty="0"/>
              <a:t> : </a:t>
            </a:r>
          </a:p>
          <a:p>
            <a:pPr marL="45720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Musyawarah</a:t>
            </a:r>
            <a:r>
              <a:rPr lang="en-US" sz="1600" dirty="0"/>
              <a:t> </a:t>
            </a:r>
            <a:r>
              <a:rPr lang="en-US" sz="1600" dirty="0" err="1"/>
              <a:t>karyawan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pimpinan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</a:p>
          <a:p>
            <a:pPr marL="45720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Musyawarah</a:t>
            </a:r>
            <a:r>
              <a:rPr lang="en-US" sz="1600" dirty="0"/>
              <a:t> </a:t>
            </a:r>
            <a:r>
              <a:rPr lang="en-US" sz="1600" dirty="0" err="1"/>
              <a:t>pimpinan</a:t>
            </a:r>
            <a:r>
              <a:rPr lang="en-US" sz="1600" dirty="0"/>
              <a:t> </a:t>
            </a:r>
            <a:r>
              <a:rPr lang="en-US" sz="1600" dirty="0" err="1"/>
              <a:t>serikat</a:t>
            </a:r>
            <a:r>
              <a:rPr lang="en-US" sz="1600" dirty="0"/>
              <a:t> </a:t>
            </a:r>
            <a:r>
              <a:rPr lang="en-US" sz="1600" dirty="0" err="1"/>
              <a:t>buruh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pimpinan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</a:p>
          <a:p>
            <a:pPr marL="45720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Musyawarah</a:t>
            </a:r>
            <a:r>
              <a:rPr lang="en-US" sz="1600" dirty="0"/>
              <a:t> </a:t>
            </a:r>
            <a:r>
              <a:rPr lang="en-US" sz="1600" dirty="0" err="1"/>
              <a:t>pimpinan</a:t>
            </a:r>
            <a:r>
              <a:rPr lang="en-US" sz="1600" dirty="0"/>
              <a:t> </a:t>
            </a:r>
            <a:r>
              <a:rPr lang="en-US" sz="1600" dirty="0" err="1"/>
              <a:t>serikat</a:t>
            </a:r>
            <a:r>
              <a:rPr lang="en-US" sz="1600" dirty="0"/>
              <a:t> </a:t>
            </a:r>
            <a:r>
              <a:rPr lang="en-US" sz="1600" dirty="0" err="1"/>
              <a:t>buruh</a:t>
            </a:r>
            <a:r>
              <a:rPr lang="en-US" sz="1600" dirty="0"/>
              <a:t>, </a:t>
            </a:r>
            <a:r>
              <a:rPr lang="en-US" sz="1600" dirty="0" err="1"/>
              <a:t>pimpinan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, dan P4D </a:t>
            </a:r>
          </a:p>
          <a:p>
            <a:pPr marL="45720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Musyawarah</a:t>
            </a:r>
            <a:r>
              <a:rPr lang="en-US" sz="1600" dirty="0"/>
              <a:t> </a:t>
            </a:r>
            <a:r>
              <a:rPr lang="en-US" sz="1600" dirty="0" err="1"/>
              <a:t>pimpinan</a:t>
            </a:r>
            <a:r>
              <a:rPr lang="en-US" sz="1600" dirty="0"/>
              <a:t> </a:t>
            </a:r>
            <a:r>
              <a:rPr lang="en-US" sz="1600" dirty="0" err="1"/>
              <a:t>serikat</a:t>
            </a:r>
            <a:r>
              <a:rPr lang="en-US" sz="1600" dirty="0"/>
              <a:t> </a:t>
            </a:r>
            <a:r>
              <a:rPr lang="en-US" sz="1600" dirty="0" err="1"/>
              <a:t>buruh</a:t>
            </a:r>
            <a:r>
              <a:rPr lang="en-US" sz="1600" dirty="0"/>
              <a:t>, </a:t>
            </a:r>
            <a:r>
              <a:rPr lang="en-US" sz="1600" dirty="0" err="1"/>
              <a:t>pimpinan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, dan P4Pusat </a:t>
            </a:r>
          </a:p>
          <a:p>
            <a:pPr marL="457200"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 err="1"/>
              <a:t>Pemutusan</a:t>
            </a:r>
            <a:r>
              <a:rPr lang="en-US" sz="1600" dirty="0"/>
              <a:t> </a:t>
            </a:r>
            <a:r>
              <a:rPr lang="en-US" sz="1600" dirty="0" err="1"/>
              <a:t>berdasarkan</a:t>
            </a:r>
            <a:r>
              <a:rPr lang="en-US" sz="1600" dirty="0"/>
              <a:t> </a:t>
            </a:r>
            <a:r>
              <a:rPr lang="en-US" sz="1600" dirty="0" err="1"/>
              <a:t>keputusan</a:t>
            </a:r>
            <a:r>
              <a:rPr lang="en-US" sz="1600" dirty="0"/>
              <a:t> </a:t>
            </a:r>
            <a:r>
              <a:rPr lang="en-US" sz="1600" dirty="0" err="1"/>
              <a:t>Pengadilan</a:t>
            </a:r>
            <a:r>
              <a:rPr lang="en-US" sz="1600" dirty="0"/>
              <a:t> Negeri. 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P4D = </a:t>
            </a:r>
            <a:r>
              <a:rPr lang="en-US" sz="1600" dirty="0" err="1"/>
              <a:t>panitia</a:t>
            </a:r>
            <a:r>
              <a:rPr lang="en-US" sz="1600" dirty="0"/>
              <a:t> </a:t>
            </a:r>
            <a:r>
              <a:rPr lang="en-US" sz="1600" dirty="0" err="1"/>
              <a:t>penyelesaian</a:t>
            </a:r>
            <a:r>
              <a:rPr lang="en-US" sz="1600" dirty="0"/>
              <a:t> </a:t>
            </a:r>
            <a:r>
              <a:rPr lang="en-US" sz="1600" dirty="0" err="1"/>
              <a:t>perselisihan</a:t>
            </a:r>
            <a:r>
              <a:rPr lang="en-US" sz="1600" dirty="0"/>
              <a:t> </a:t>
            </a:r>
            <a:r>
              <a:rPr lang="en-US" sz="1600" dirty="0" err="1"/>
              <a:t>perburuhan</a:t>
            </a:r>
            <a:r>
              <a:rPr lang="en-US" sz="1600" dirty="0"/>
              <a:t> </a:t>
            </a:r>
            <a:r>
              <a:rPr lang="en-US" sz="1600" dirty="0" err="1"/>
              <a:t>daerah</a:t>
            </a:r>
            <a:endParaRPr lang="en-US" sz="1600" dirty="0"/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6146" name="Picture 2" descr="PHK Sepihak Oleh Perusahaan? Apa yang Harus Dilakukan?">
            <a:extLst>
              <a:ext uri="{FF2B5EF4-FFF2-40B4-BE49-F238E27FC236}">
                <a16:creationId xmlns:a16="http://schemas.microsoft.com/office/drawing/2014/main" id="{9FB3BC0E-EFD6-4A35-AE7E-04C5E6CC1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4" r="22570" b="1"/>
          <a:stretch/>
        </p:blipFill>
        <p:spPr bwMode="auto">
          <a:xfrm>
            <a:off x="6357257" y="2210935"/>
            <a:ext cx="4833257" cy="3493180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22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161E1-705D-4E59-A880-D11237B9A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583" y="48937"/>
            <a:ext cx="11237843" cy="1090750"/>
          </a:xfrm>
        </p:spPr>
        <p:txBody>
          <a:bodyPr>
            <a:normAutofit fontScale="90000"/>
          </a:bodyPr>
          <a:lstStyle/>
          <a:p>
            <a:r>
              <a:rPr lang="en-US" dirty="0"/>
              <a:t>PEMUTUSAN HUBUNGAN KERJA (</a:t>
            </a:r>
            <a:r>
              <a:rPr lang="en-US" dirty="0" err="1"/>
              <a:t>phk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23898-C0D3-4447-A7B1-4A35772F8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461" y="1919011"/>
            <a:ext cx="7977809" cy="4890051"/>
          </a:xfrm>
        </p:spPr>
        <p:txBody>
          <a:bodyPr/>
          <a:lstStyle/>
          <a:p>
            <a:pPr algn="just"/>
            <a:r>
              <a:rPr lang="en-ID" dirty="0"/>
              <a:t>PHK:</a:t>
            </a:r>
          </a:p>
          <a:p>
            <a:pPr algn="just"/>
            <a:r>
              <a:rPr lang="en-ID" dirty="0"/>
              <a:t>“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bekerjanya</a:t>
            </a:r>
            <a:r>
              <a:rPr lang="en-ID" dirty="0"/>
              <a:t> </a:t>
            </a:r>
            <a:r>
              <a:rPr lang="en-ID" dirty="0" err="1"/>
              <a:t>lagi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pada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karyawan</a:t>
            </a:r>
            <a:r>
              <a:rPr lang="en-ID" dirty="0"/>
              <a:t> dan </a:t>
            </a:r>
            <a:r>
              <a:rPr lang="en-ID" dirty="0" err="1"/>
              <a:t>perusahaa</a:t>
            </a:r>
            <a:r>
              <a:rPr lang="en-ID" dirty="0"/>
              <a:t> </a:t>
            </a:r>
            <a:r>
              <a:rPr lang="en-ID" dirty="0" err="1"/>
              <a:t>terputus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diperpanjang</a:t>
            </a:r>
            <a:r>
              <a:rPr lang="en-ID" dirty="0"/>
              <a:t> </a:t>
            </a:r>
            <a:r>
              <a:rPr lang="en-ID" dirty="0" err="1"/>
              <a:t>lagi</a:t>
            </a:r>
            <a:r>
              <a:rPr lang="en-ID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241293144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813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Bookman Old Style</vt:lpstr>
      <vt:lpstr>Calibri</vt:lpstr>
      <vt:lpstr>Rockwell</vt:lpstr>
      <vt:lpstr>Wingdings</vt:lpstr>
      <vt:lpstr>Damask</vt:lpstr>
      <vt:lpstr>PEMBERHENTIAN KARYAWAN</vt:lpstr>
      <vt:lpstr>PEMBERHENTIAN</vt:lpstr>
      <vt:lpstr>ALASAN-ALASAN PEMBERHENTIAN</vt:lpstr>
      <vt:lpstr>ALASAN-ALASAN PEMBERHENTIAN</vt:lpstr>
      <vt:lpstr>ALASAN-ALASAN PEMBERHENTIAN</vt:lpstr>
      <vt:lpstr>ALASAN-ALASAN PEMBERHENTIAN</vt:lpstr>
      <vt:lpstr>ALASAN-ALASAN PEMBERHENTIAN</vt:lpstr>
      <vt:lpstr>PROSES PEMBERHENTIAN</vt:lpstr>
      <vt:lpstr>PEMUTUSAN HUBUNGAN KERJA (phk)</vt:lpstr>
      <vt:lpstr>DAMPAK PHK</vt:lpstr>
      <vt:lpstr>DAMPAK PHK</vt:lpstr>
      <vt:lpstr>Pengusaha dilarang melakukan pemutusan hubungan Kerja dengan alasan :</vt:lpstr>
      <vt:lpstr>Pengusaha dilarang melakukan pemutusan hubungan Kerja dengan alasan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PEMBERHENTIAN KARYAWAN</dc:title>
  <dc:creator>Elfia Nora</dc:creator>
  <cp:lastModifiedBy>Elfia Nora</cp:lastModifiedBy>
  <cp:revision>12</cp:revision>
  <dcterms:created xsi:type="dcterms:W3CDTF">2020-12-05T04:26:47Z</dcterms:created>
  <dcterms:modified xsi:type="dcterms:W3CDTF">2021-06-25T11:56:48Z</dcterms:modified>
</cp:coreProperties>
</file>